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3"/>
    <p:sldId id="258" r:id="rId4"/>
    <p:sldId id="294" r:id="rId5"/>
    <p:sldId id="295" r:id="rId6"/>
    <p:sldId id="301" r:id="rId7"/>
    <p:sldId id="302" r:id="rId8"/>
    <p:sldId id="303" r:id="rId9"/>
    <p:sldId id="304" r:id="rId10"/>
  </p:sldIdLst>
  <p:sldSz cx="12192000" cy="6858000"/>
  <p:notesSz cx="6858000" cy="9144000"/>
  <p:embeddedFontLst>
    <p:embeddedFont>
      <p:font typeface="汉仪铸字美心体简" panose="00020600040101010101" charset="-122"/>
      <p:regular r:id="rId14"/>
    </p:embeddedFont>
    <p:embeddedFont>
      <p:font typeface="微软雅黑" panose="020B0503020204020204" pitchFamily="34" charset="-122"/>
      <p:regular r:id="rId15"/>
    </p:embeddedFont>
    <p:embeddedFont>
      <p:font typeface="等线 Light" panose="02010600030101010101" charset="-122"/>
      <p:regular r:id="rId16"/>
    </p:embeddedFont>
    <p:embeddedFont>
      <p:font typeface="等线" panose="02010600030101010101" charset="-122"/>
      <p:regular r:id="rId17"/>
    </p:embeddedFont>
  </p:embeddedFontLst>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5160"/>
    <a:srgbClr val="1D2932"/>
    <a:srgbClr val="26AA4B"/>
    <a:srgbClr val="58361A"/>
    <a:srgbClr val="6D7B65"/>
    <a:srgbClr val="F1B287"/>
    <a:srgbClr val="53AACF"/>
    <a:srgbClr val="FFAC33"/>
    <a:srgbClr val="75BB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1" autoAdjust="0"/>
    <p:restoredTop sz="94660"/>
  </p:normalViewPr>
  <p:slideViewPr>
    <p:cSldViewPr snapToGrid="0" showGuides="1">
      <p:cViewPr varScale="1">
        <p:scale>
          <a:sx n="72" d="100"/>
          <a:sy n="72" d="100"/>
        </p:scale>
        <p:origin x="82" y="293"/>
      </p:cViewPr>
      <p:guideLst>
        <p:guide orient="horz" pos="2160"/>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11.xml"/><Relationship Id="rId17" Type="http://schemas.openxmlformats.org/officeDocument/2006/relationships/font" Target="fonts/font4.fntdata"/><Relationship Id="rId16" Type="http://schemas.openxmlformats.org/officeDocument/2006/relationships/font" Target="fonts/font3.fntdata"/><Relationship Id="rId15" Type="http://schemas.openxmlformats.org/officeDocument/2006/relationships/font" Target="fonts/font2.fntdata"/><Relationship Id="rId14" Type="http://schemas.openxmlformats.org/officeDocument/2006/relationships/font" Target="fonts/font1.fntdata"/><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B53B27B-C731-4CD6-8674-B97A88D20B5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614D99-3F07-4F49-9BEF-9BC5B8906A22}"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B53B27B-C731-4CD6-8674-B97A88D20B5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614D99-3F07-4F49-9BEF-9BC5B8906A2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B53B27B-C731-4CD6-8674-B97A88D20B5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614D99-3F07-4F49-9BEF-9BC5B8906A2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B53B27B-C731-4CD6-8674-B97A88D20B5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614D99-3F07-4F49-9BEF-9BC5B8906A2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B53B27B-C731-4CD6-8674-B97A88D20B5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614D99-3F07-4F49-9BEF-9BC5B8906A2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B53B27B-C731-4CD6-8674-B97A88D20B5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614D99-3F07-4F49-9BEF-9BC5B8906A2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B53B27B-C731-4CD6-8674-B97A88D20B5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B614D99-3F07-4F49-9BEF-9BC5B8906A2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B53B27B-C731-4CD6-8674-B97A88D20B5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B614D99-3F07-4F49-9BEF-9BC5B8906A2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B53B27B-C731-4CD6-8674-B97A88D20B5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614D99-3F07-4F49-9BEF-9BC5B8906A2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B53B27B-C731-4CD6-8674-B97A88D20B5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614D99-3F07-4F49-9BEF-9BC5B8906A2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B53B27B-C731-4CD6-8674-B97A88D20B5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614D99-3F07-4F49-9BEF-9BC5B8906A2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53B27B-C731-4CD6-8674-B97A88D20B5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614D99-3F07-4F49-9BEF-9BC5B8906A22}" type="slidenum">
              <a:rPr lang="zh-CN" altLang="en-US" smtClean="0"/>
            </a:fld>
            <a:endParaRPr lang="zh-CN" altLang="en-US"/>
          </a:p>
        </p:txBody>
      </p:sp>
      <p:pic>
        <p:nvPicPr>
          <p:cNvPr id="7" name="图片 6"/>
          <p:cNvPicPr>
            <a:picLocks noChangeAspect="1"/>
          </p:cNvPicPr>
          <p:nvPr userDrawn="1"/>
        </p:nvPicPr>
        <p:blipFill rotWithShape="1">
          <a:blip r:embed="rId12">
            <a:extLst>
              <a:ext uri="{28A0092B-C50C-407E-A947-70E740481C1C}">
                <a14:useLocalDpi xmlns:a14="http://schemas.microsoft.com/office/drawing/2010/main" val="0"/>
              </a:ext>
            </a:extLst>
          </a:blip>
          <a:srcRect t="33646" b="5971"/>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tags" Target="../tags/tag3.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tags" Target="../tags/tag4.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9.png"/><Relationship Id="rId6" Type="http://schemas.openxmlformats.org/officeDocument/2006/relationships/tags" Target="../tags/tag7.xml"/><Relationship Id="rId5" Type="http://schemas.microsoft.com/office/2007/relationships/media" Target="../media/media1.mp4"/><Relationship Id="rId4" Type="http://schemas.openxmlformats.org/officeDocument/2006/relationships/video" Target="../media/media1.mp4"/><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6345" y="1195705"/>
            <a:ext cx="6410325" cy="521970"/>
          </a:xfrm>
          <a:prstGeom prst="rect">
            <a:avLst/>
          </a:prstGeom>
          <a:noFill/>
        </p:spPr>
        <p:txBody>
          <a:bodyPr wrap="square" rtlCol="0">
            <a:spAutoFit/>
          </a:bodyPr>
          <a:p>
            <a:r>
              <a:rPr lang="zh-CN" altLang="en-US" sz="2800" b="1">
                <a:solidFill>
                  <a:schemeClr val="bg1"/>
                </a:solidFill>
                <a:latin typeface="Arial" panose="020B0604020202020204" pitchFamily="34" charset="0"/>
                <a:cs typeface="Arial" panose="020B0604020202020204" pitchFamily="34" charset="0"/>
              </a:rPr>
              <a:t>HOW TO USE  SANNAN SOFTWARE</a:t>
            </a:r>
            <a:endParaRPr lang="zh-CN" altLang="en-US" sz="2800" b="1">
              <a:solidFill>
                <a:schemeClr val="bg1"/>
              </a:solidFill>
              <a:latin typeface="Arial" panose="020B0604020202020204" pitchFamily="34" charset="0"/>
              <a:cs typeface="Arial" panose="020B0604020202020204" pitchFamily="34" charset="0"/>
            </a:endParaRPr>
          </a:p>
        </p:txBody>
      </p:sp>
      <p:sp>
        <p:nvSpPr>
          <p:cNvPr id="100" name="文本框 99"/>
          <p:cNvSpPr txBox="1"/>
          <p:nvPr/>
        </p:nvSpPr>
        <p:spPr>
          <a:xfrm>
            <a:off x="889635" y="2459990"/>
            <a:ext cx="5080000" cy="398780"/>
          </a:xfrm>
          <a:prstGeom prst="rect">
            <a:avLst/>
          </a:prstGeom>
          <a:noFill/>
          <a:ln w="9525">
            <a:noFill/>
          </a:ln>
        </p:spPr>
        <p:txBody>
          <a:bodyPr>
            <a:spAutoFit/>
          </a:bodyPr>
          <a:p>
            <a:pPr indent="0"/>
            <a:r>
              <a:rPr lang="en-US" sz="2000" b="0">
                <a:latin typeface="Arial" panose="020B0604020202020204" pitchFamily="34" charset="0"/>
                <a:ea typeface="宋体" panose="02010600030101010101" pitchFamily="2" charset="-122"/>
                <a:cs typeface="Arial" panose="020B0604020202020204" pitchFamily="34" charset="0"/>
              </a:rPr>
              <a:t>1. (</a:t>
            </a:r>
            <a:r>
              <a:rPr lang="en-US" sz="2000" b="0">
                <a:solidFill>
                  <a:srgbClr val="FF0000"/>
                </a:solidFill>
                <a:latin typeface="Arial" panose="020B0604020202020204" pitchFamily="34" charset="0"/>
                <a:ea typeface="宋体" panose="02010600030101010101" pitchFamily="2" charset="-122"/>
                <a:cs typeface="Arial" panose="020B0604020202020204" pitchFamily="34" charset="0"/>
              </a:rPr>
              <a:t>LED Station V 5.1 setup,zip</a:t>
            </a:r>
            <a:r>
              <a:rPr lang="en-US" sz="2000" b="0">
                <a:latin typeface="Arial" panose="020B0604020202020204" pitchFamily="34" charset="0"/>
                <a:ea typeface="宋体" panose="02010600030101010101" pitchFamily="2" charset="-122"/>
                <a:cs typeface="Arial" panose="020B0604020202020204" pitchFamily="34" charset="0"/>
              </a:rPr>
              <a:t>)</a:t>
            </a:r>
            <a:endParaRPr lang="en-US" altLang="en-US" sz="2000" b="0">
              <a:latin typeface="Arial" panose="020B0604020202020204" pitchFamily="34" charset="0"/>
              <a:ea typeface="宋体" panose="02010600030101010101" pitchFamily="2" charset="-122"/>
              <a:cs typeface="Arial" panose="020B0604020202020204" pitchFamily="34" charset="0"/>
            </a:endParaRPr>
          </a:p>
        </p:txBody>
      </p:sp>
      <p:pic>
        <p:nvPicPr>
          <p:cNvPr id="3" name="图片 3" descr="fe326738aeee05a952ed6eb7e43b92b"/>
          <p:cNvPicPr>
            <a:picLocks noChangeAspect="1"/>
          </p:cNvPicPr>
          <p:nvPr>
            <p:custDataLst>
              <p:tags r:id="rId1"/>
            </p:custDataLst>
          </p:nvPr>
        </p:nvPicPr>
        <p:blipFill>
          <a:blip r:embed="rId2"/>
          <a:stretch>
            <a:fillRect/>
          </a:stretch>
        </p:blipFill>
        <p:spPr>
          <a:xfrm>
            <a:off x="4807585" y="2459990"/>
            <a:ext cx="847725" cy="597535"/>
          </a:xfrm>
          <a:prstGeom prst="rect">
            <a:avLst/>
          </a:prstGeom>
          <a:noFill/>
          <a:ln w="9525">
            <a:noFill/>
          </a:ln>
        </p:spPr>
      </p:pic>
      <p:sp>
        <p:nvSpPr>
          <p:cNvPr id="101" name="文本框 100"/>
          <p:cNvSpPr txBox="1"/>
          <p:nvPr/>
        </p:nvSpPr>
        <p:spPr>
          <a:xfrm>
            <a:off x="971550" y="3206750"/>
            <a:ext cx="11085195" cy="706755"/>
          </a:xfrm>
          <a:prstGeom prst="rect">
            <a:avLst/>
          </a:prstGeom>
          <a:noFill/>
          <a:ln w="9525">
            <a:noFill/>
          </a:ln>
        </p:spPr>
        <p:txBody>
          <a:bodyPr wrap="square">
            <a:spAutoFit/>
          </a:bodyPr>
          <a:p>
            <a:pPr indent="0"/>
            <a:r>
              <a:rPr lang="en-US" sz="2000" b="0">
                <a:solidFill>
                  <a:srgbClr val="000000"/>
                </a:solidFill>
                <a:latin typeface="Times New Roman" panose="02020603050405020304" charset="0"/>
                <a:ea typeface="宋体" panose="02010600030101010101" pitchFamily="2" charset="-122"/>
              </a:rPr>
              <a:t>This is first software.Used for our panel wiring connections. so we you received this one ,Install the software.you can follow this video</a:t>
            </a:r>
            <a:r>
              <a:rPr lang="en-US" sz="2000" b="0">
                <a:solidFill>
                  <a:srgbClr val="FF0000"/>
                </a:solidFill>
                <a:latin typeface="Times New Roman" panose="02020603050405020304" charset="0"/>
                <a:ea typeface="宋体" panose="02010600030101010101" pitchFamily="2" charset="-122"/>
              </a:rPr>
              <a:t>(</a:t>
            </a:r>
            <a:r>
              <a:rPr lang="en-US" sz="2000" b="0">
                <a:solidFill>
                  <a:srgbClr val="FF0000"/>
                </a:solidFill>
                <a:latin typeface="Times New Roman" panose="02020603050405020304" charset="0"/>
                <a:ea typeface="宋体" panose="02010600030101010101" pitchFamily="2" charset="-122"/>
              </a:rPr>
              <a:t>SANNAN Software video LED Station2018</a:t>
            </a:r>
            <a:r>
              <a:rPr lang="zh-CN" sz="2000" b="0">
                <a:solidFill>
                  <a:srgbClr val="FF0000"/>
                </a:solidFill>
                <a:latin typeface="Times New Roman" panose="02020603050405020304" charset="0"/>
                <a:ea typeface="宋体" panose="02010600030101010101" pitchFamily="2" charset="-122"/>
              </a:rPr>
              <a:t>）</a:t>
            </a:r>
            <a:endParaRPr lang="zh-CN" altLang="en-US" sz="2000" b="0">
              <a:solidFill>
                <a:srgbClr val="FF0000"/>
              </a:solidFill>
              <a:latin typeface="Times New Roman" panose="02020603050405020304" charset="0"/>
              <a:ea typeface="宋体" panose="02010600030101010101" pitchFamily="2" charset="-122"/>
            </a:endParaRPr>
          </a:p>
        </p:txBody>
      </p:sp>
      <p:sp>
        <p:nvSpPr>
          <p:cNvPr id="4" name="文本框 3"/>
          <p:cNvSpPr txBox="1"/>
          <p:nvPr/>
        </p:nvSpPr>
        <p:spPr>
          <a:xfrm>
            <a:off x="889635" y="4261485"/>
            <a:ext cx="5080000" cy="398780"/>
          </a:xfrm>
          <a:prstGeom prst="rect">
            <a:avLst/>
          </a:prstGeom>
          <a:noFill/>
          <a:ln w="9525">
            <a:noFill/>
          </a:ln>
        </p:spPr>
        <p:txBody>
          <a:bodyPr>
            <a:spAutoFit/>
          </a:bodyPr>
          <a:p>
            <a:pPr>
              <a:buClrTx/>
              <a:buSzTx/>
              <a:buFontTx/>
            </a:pPr>
            <a:r>
              <a:rPr lang="en-US" sz="2000" b="0">
                <a:latin typeface="Arial" panose="020B0604020202020204" pitchFamily="34" charset="0"/>
                <a:ea typeface="宋体" panose="02010600030101010101" pitchFamily="2" charset="-122"/>
                <a:cs typeface="Arial" panose="020B0604020202020204" pitchFamily="34" charset="0"/>
              </a:rPr>
              <a:t>2.(</a:t>
            </a:r>
            <a:r>
              <a:rPr lang="en-US" sz="2000" b="0">
                <a:solidFill>
                  <a:srgbClr val="FF0000"/>
                </a:solidFill>
                <a:latin typeface="Arial" panose="020B0604020202020204" pitchFamily="34" charset="0"/>
                <a:ea typeface="宋体" panose="02010600030101010101" pitchFamily="2" charset="-122"/>
                <a:cs typeface="Arial" panose="020B0604020202020204" pitchFamily="34" charset="0"/>
              </a:rPr>
              <a:t>SanNan-New module file.zip</a:t>
            </a:r>
            <a:r>
              <a:rPr lang="en-US" sz="2000" b="0">
                <a:latin typeface="Arial" panose="020B0604020202020204" pitchFamily="34" charset="0"/>
                <a:ea typeface="宋体" panose="02010600030101010101" pitchFamily="2" charset="-122"/>
                <a:cs typeface="Arial" panose="020B0604020202020204" pitchFamily="34" charset="0"/>
              </a:rPr>
              <a:t>)</a:t>
            </a:r>
            <a:endParaRPr lang="en-US" sz="2000" b="0">
              <a:latin typeface="Arial" panose="020B0604020202020204" pitchFamily="34" charset="0"/>
              <a:ea typeface="宋体" panose="02010600030101010101" pitchFamily="2" charset="-122"/>
              <a:cs typeface="Arial" panose="020B0604020202020204" pitchFamily="34" charset="0"/>
            </a:endParaRPr>
          </a:p>
        </p:txBody>
      </p:sp>
      <p:sp>
        <p:nvSpPr>
          <p:cNvPr id="5" name="文本框 4"/>
          <p:cNvSpPr txBox="1"/>
          <p:nvPr/>
        </p:nvSpPr>
        <p:spPr>
          <a:xfrm>
            <a:off x="889635" y="4705985"/>
            <a:ext cx="10705465" cy="1014730"/>
          </a:xfrm>
          <a:prstGeom prst="rect">
            <a:avLst/>
          </a:prstGeom>
          <a:noFill/>
          <a:ln w="9525">
            <a:noFill/>
          </a:ln>
        </p:spPr>
        <p:txBody>
          <a:bodyPr wrap="square">
            <a:spAutoFit/>
          </a:bodyPr>
          <a:p>
            <a:pPr indent="0"/>
            <a:r>
              <a:rPr lang="en-US" sz="2000" b="0">
                <a:solidFill>
                  <a:srgbClr val="000000"/>
                </a:solidFill>
                <a:latin typeface="Times New Roman" panose="02020603050405020304" charset="0"/>
                <a:ea typeface="宋体" panose="02010600030101010101" pitchFamily="2" charset="-122"/>
              </a:rPr>
              <a:t>Since the dynamic panel series of our company is constantly upgrading, there may be modules on our source software, so for your better use, you can add modules in</a:t>
            </a:r>
            <a:r>
              <a:rPr lang="en-US" sz="2000" b="0">
                <a:solidFill>
                  <a:srgbClr val="FF0000"/>
                </a:solidFill>
                <a:latin typeface="Times New Roman" panose="02020603050405020304" charset="0"/>
                <a:ea typeface="宋体" panose="02010600030101010101" pitchFamily="2" charset="-122"/>
              </a:rPr>
              <a:t> (LED Station V 5.1 Setup, ZIP)</a:t>
            </a:r>
            <a:r>
              <a:rPr lang="en-US" sz="2000" b="0">
                <a:solidFill>
                  <a:srgbClr val="000000"/>
                </a:solidFill>
                <a:latin typeface="Times New Roman" panose="02020603050405020304" charset="0"/>
                <a:ea typeface="宋体" panose="02010600030101010101" pitchFamily="2" charset="-122"/>
              </a:rPr>
              <a:t>. For specific operations, you can refer to the video tutorial.</a:t>
            </a:r>
            <a:r>
              <a:rPr lang="en-US" sz="2000" b="0">
                <a:solidFill>
                  <a:srgbClr val="FF0000"/>
                </a:solidFill>
                <a:latin typeface="Times New Roman" panose="02020603050405020304" charset="0"/>
                <a:ea typeface="宋体" panose="02010600030101010101" pitchFamily="2" charset="-122"/>
              </a:rPr>
              <a:t>(SanNan-How to add video to module（E）)</a:t>
            </a:r>
            <a:endParaRPr lang="en-US" sz="2000" b="0">
              <a:solidFill>
                <a:srgbClr val="FF0000"/>
              </a:solidFill>
              <a:latin typeface="Times New Roman" panose="02020603050405020304" charset="0"/>
              <a:ea typeface="宋体" panose="02010600030101010101" pitchFamily="2" charset="-122"/>
            </a:endParaRPr>
          </a:p>
        </p:txBody>
      </p:sp>
      <p:pic>
        <p:nvPicPr>
          <p:cNvPr id="6" name="图片 5" descr="彩色-左右结构-空白底-大尺寸图片"/>
          <p:cNvPicPr>
            <a:picLocks noChangeAspect="1"/>
          </p:cNvPicPr>
          <p:nvPr/>
        </p:nvPicPr>
        <p:blipFill>
          <a:blip r:embed="rId3"/>
          <a:srcRect l="9147" t="31906" r="5017" b="33282"/>
          <a:stretch>
            <a:fillRect/>
          </a:stretch>
        </p:blipFill>
        <p:spPr>
          <a:xfrm>
            <a:off x="0" y="0"/>
            <a:ext cx="2444115" cy="991235"/>
          </a:xfrm>
          <a:prstGeom prst="rect">
            <a:avLst/>
          </a:prstGeom>
        </p:spPr>
      </p:pic>
      <p:sp>
        <p:nvSpPr>
          <p:cNvPr id="8" name="文本框 7"/>
          <p:cNvSpPr txBox="1"/>
          <p:nvPr/>
        </p:nvSpPr>
        <p:spPr>
          <a:xfrm>
            <a:off x="8632825" y="6151245"/>
            <a:ext cx="3453130" cy="398780"/>
          </a:xfrm>
          <a:prstGeom prst="rect">
            <a:avLst/>
          </a:prstGeom>
          <a:noFill/>
        </p:spPr>
        <p:txBody>
          <a:bodyPr wrap="square" rtlCol="0" anchor="t">
            <a:spAutoFit/>
          </a:bodyPr>
          <a:p>
            <a:r>
              <a:rPr lang="en-US" altLang="zh-CN" sz="2000">
                <a:solidFill>
                  <a:schemeClr val="bg1"/>
                </a:solidFill>
                <a:latin typeface="Arial" panose="020B0604020202020204" pitchFamily="34" charset="0"/>
                <a:cs typeface="Arial" panose="020B0604020202020204" pitchFamily="34" charset="0"/>
              </a:rPr>
              <a:t>Web:</a:t>
            </a:r>
            <a:r>
              <a:rPr lang="zh-CN" altLang="en-US" sz="2000">
                <a:solidFill>
                  <a:schemeClr val="bg1"/>
                </a:solidFill>
                <a:latin typeface="Arial" panose="020B0604020202020204" pitchFamily="34" charset="0"/>
                <a:cs typeface="Arial" panose="020B0604020202020204" pitchFamily="34" charset="0"/>
              </a:rPr>
              <a:t>https://www.snkjcn.com</a:t>
            </a:r>
            <a:endParaRPr lang="zh-CN" altLang="en-US" sz="2000">
              <a:solidFill>
                <a:schemeClr val="bg1"/>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82675" y="906780"/>
            <a:ext cx="2868295" cy="398780"/>
          </a:xfrm>
          <a:prstGeom prst="rect">
            <a:avLst/>
          </a:prstGeom>
          <a:noFill/>
        </p:spPr>
        <p:txBody>
          <a:bodyPr wrap="square" rtlCol="0">
            <a:spAutoFit/>
          </a:bodyPr>
          <a:p>
            <a:r>
              <a:rPr lang="zh-CN" altLang="en-US" sz="2000">
                <a:latin typeface="Arial" panose="020B0604020202020204" pitchFamily="34" charset="0"/>
                <a:cs typeface="Arial" panose="020B0604020202020204" pitchFamily="34" charset="0"/>
              </a:rPr>
              <a:t>3.(</a:t>
            </a:r>
            <a:r>
              <a:rPr lang="zh-CN" altLang="en-US" sz="2000">
                <a:solidFill>
                  <a:srgbClr val="FF0000"/>
                </a:solidFill>
                <a:latin typeface="Arial" panose="020B0604020202020204" pitchFamily="34" charset="0"/>
                <a:cs typeface="Arial" panose="020B0604020202020204" pitchFamily="34" charset="0"/>
              </a:rPr>
              <a:t>LED TO LDX</a:t>
            </a:r>
            <a:r>
              <a:rPr lang="zh-CN" altLang="en-US" sz="2000">
                <a:latin typeface="Arial" panose="020B0604020202020204" pitchFamily="34" charset="0"/>
                <a:cs typeface="Arial" panose="020B0604020202020204" pitchFamily="34" charset="0"/>
              </a:rPr>
              <a:t> )</a:t>
            </a:r>
            <a:endParaRPr lang="zh-CN" altLang="en-US" sz="2000">
              <a:latin typeface="Arial" panose="020B0604020202020204" pitchFamily="34" charset="0"/>
              <a:cs typeface="Arial" panose="020B0604020202020204" pitchFamily="34" charset="0"/>
            </a:endParaRPr>
          </a:p>
        </p:txBody>
      </p:sp>
      <p:sp>
        <p:nvSpPr>
          <p:cNvPr id="101" name="文本框 100"/>
          <p:cNvSpPr txBox="1"/>
          <p:nvPr/>
        </p:nvSpPr>
        <p:spPr>
          <a:xfrm>
            <a:off x="1321435" y="1769745"/>
            <a:ext cx="989330" cy="521970"/>
          </a:xfrm>
          <a:prstGeom prst="rect">
            <a:avLst/>
          </a:prstGeom>
          <a:noFill/>
          <a:ln w="9525">
            <a:noFill/>
          </a:ln>
        </p:spPr>
        <p:txBody>
          <a:bodyPr wrap="square">
            <a:spAutoFit/>
          </a:bodyPr>
          <a:p>
            <a:pPr indent="0"/>
            <a:r>
              <a:rPr lang="en-US" sz="2800" b="1">
                <a:solidFill>
                  <a:srgbClr val="00B0F0"/>
                </a:solidFill>
                <a:latin typeface="Arial" panose="020B0604020202020204" pitchFamily="34" charset="0"/>
                <a:ea typeface="宋体" panose="02010600030101010101" pitchFamily="2" charset="-122"/>
                <a:cs typeface="Arial" panose="020B0604020202020204" pitchFamily="34" charset="0"/>
              </a:rPr>
              <a:t>V3.1</a:t>
            </a:r>
            <a:r>
              <a:rPr lang="en-US" sz="2000" b="1">
                <a:latin typeface="Arial" panose="020B0604020202020204" pitchFamily="34" charset="0"/>
                <a:ea typeface="宋体" panose="02010600030101010101" pitchFamily="2" charset="-122"/>
                <a:cs typeface="Arial" panose="020B0604020202020204" pitchFamily="34" charset="0"/>
              </a:rPr>
              <a:t> </a:t>
            </a:r>
            <a:endParaRPr lang="en-US" altLang="en-US" sz="2000" b="1">
              <a:latin typeface="Arial" panose="020B0604020202020204" pitchFamily="34" charset="0"/>
              <a:ea typeface="宋体" panose="02010600030101010101" pitchFamily="2" charset="-122"/>
              <a:cs typeface="Arial" panose="020B0604020202020204" pitchFamily="34" charset="0"/>
            </a:endParaRPr>
          </a:p>
        </p:txBody>
      </p:sp>
      <p:sp>
        <p:nvSpPr>
          <p:cNvPr id="102" name="文本框 101"/>
          <p:cNvSpPr txBox="1"/>
          <p:nvPr/>
        </p:nvSpPr>
        <p:spPr>
          <a:xfrm>
            <a:off x="1231900" y="2247900"/>
            <a:ext cx="5169535" cy="2851150"/>
          </a:xfrm>
          <a:prstGeom prst="rect">
            <a:avLst/>
          </a:prstGeom>
          <a:noFill/>
          <a:ln w="9525">
            <a:noFill/>
          </a:ln>
        </p:spPr>
        <p:txBody>
          <a:bodyPr>
            <a:noAutofit/>
          </a:bodyPr>
          <a:p>
            <a:pPr indent="0" fontAlgn="auto">
              <a:lnSpc>
                <a:spcPct val="150000"/>
              </a:lnSpc>
            </a:pPr>
            <a:endParaRPr lang="en-US" b="0">
              <a:solidFill>
                <a:srgbClr val="E43E3E"/>
              </a:solidFill>
              <a:latin typeface="Times New Roman" panose="02020603050405020304" charset="0"/>
              <a:ea typeface="宋体" panose="02010600030101010101" pitchFamily="2" charset="-122"/>
            </a:endParaRPr>
          </a:p>
          <a:p>
            <a:pPr indent="0" fontAlgn="auto">
              <a:lnSpc>
                <a:spcPct val="150000"/>
              </a:lnSpc>
            </a:pPr>
            <a:r>
              <a:rPr lang="en-US" sz="2000" b="0">
                <a:latin typeface="Arial" panose="020B0604020202020204" pitchFamily="34" charset="0"/>
                <a:ea typeface="宋体" panose="02010600030101010101" pitchFamily="2" charset="-122"/>
                <a:cs typeface="Arial" panose="020B0604020202020204" pitchFamily="34" charset="0"/>
              </a:rPr>
              <a:t>P20A-12V/1-8-Point x14PanelP20B-5V/1-2-Point x 3K LEDP30C-5V/1-2-Point x 3K LEDP40D-12V/1-2-Point x 3K LEDP7.5/USB-1-2-Point x2PanelSingle product/usb 1-2-pointX3K LED</a:t>
            </a:r>
            <a:endParaRPr lang="en-US" altLang="en-US" sz="2000" b="0">
              <a:latin typeface="Arial" panose="020B0604020202020204" pitchFamily="34" charset="0"/>
              <a:ea typeface="宋体" panose="02010600030101010101" pitchFamily="2" charset="-122"/>
              <a:cs typeface="Arial" panose="020B0604020202020204" pitchFamily="34" charset="0"/>
            </a:endParaRPr>
          </a:p>
        </p:txBody>
      </p:sp>
      <p:pic>
        <p:nvPicPr>
          <p:cNvPr id="13" name="图片 12"/>
          <p:cNvPicPr/>
          <p:nvPr>
            <p:custDataLst>
              <p:tags r:id="rId1"/>
            </p:custDataLst>
          </p:nvPr>
        </p:nvPicPr>
        <p:blipFill>
          <a:blip r:embed="rId2"/>
          <a:stretch>
            <a:fillRect/>
          </a:stretch>
        </p:blipFill>
        <p:spPr>
          <a:xfrm>
            <a:off x="2480310" y="1693545"/>
            <a:ext cx="1083945" cy="676275"/>
          </a:xfrm>
          <a:prstGeom prst="rect">
            <a:avLst/>
          </a:prstGeom>
          <a:noFill/>
          <a:ln w="9525">
            <a:noFill/>
          </a:ln>
        </p:spPr>
      </p:pic>
      <p:sp>
        <p:nvSpPr>
          <p:cNvPr id="14" name="文本框 13"/>
          <p:cNvSpPr txBox="1"/>
          <p:nvPr/>
        </p:nvSpPr>
        <p:spPr>
          <a:xfrm>
            <a:off x="6207125" y="1769745"/>
            <a:ext cx="1155700" cy="521970"/>
          </a:xfrm>
          <a:prstGeom prst="rect">
            <a:avLst/>
          </a:prstGeom>
          <a:noFill/>
          <a:ln w="9525">
            <a:noFill/>
          </a:ln>
        </p:spPr>
        <p:txBody>
          <a:bodyPr wrap="square">
            <a:noAutofit/>
          </a:bodyPr>
          <a:p>
            <a:pPr indent="0"/>
            <a:r>
              <a:rPr lang="en-US" sz="2800" b="1">
                <a:solidFill>
                  <a:srgbClr val="00B0F0"/>
                </a:solidFill>
                <a:latin typeface="Arial" panose="020B0604020202020204" pitchFamily="34" charset="0"/>
                <a:ea typeface="汉仪铸字美心体简" panose="00020600040101010101" charset="-122"/>
                <a:cs typeface="Arial" panose="020B0604020202020204" pitchFamily="34" charset="0"/>
              </a:rPr>
              <a:t>V3.52</a:t>
            </a:r>
            <a:r>
              <a:rPr lang="en-US" sz="2800" b="1">
                <a:solidFill>
                  <a:srgbClr val="00B0F0"/>
                </a:solidFill>
                <a:latin typeface="Times New Roman" panose="02020603050405020304" charset="0"/>
                <a:ea typeface="宋体" panose="02010600030101010101" pitchFamily="2" charset="-122"/>
                <a:cs typeface="Times New Roman" panose="02020603050405020304" charset="0"/>
              </a:rPr>
              <a:t> </a:t>
            </a:r>
            <a:endParaRPr lang="en-US" altLang="en-US" sz="2800" b="1">
              <a:solidFill>
                <a:srgbClr val="00B0F0"/>
              </a:solidFill>
              <a:latin typeface="Times New Roman" panose="02020603050405020304" charset="0"/>
              <a:ea typeface="宋体" panose="02010600030101010101" pitchFamily="2" charset="-122"/>
              <a:cs typeface="Times New Roman" panose="02020603050405020304" charset="0"/>
            </a:endParaRPr>
          </a:p>
        </p:txBody>
      </p:sp>
      <p:pic>
        <p:nvPicPr>
          <p:cNvPr id="15" name="图片 14"/>
          <p:cNvPicPr/>
          <p:nvPr/>
        </p:nvPicPr>
        <p:blipFill>
          <a:blip r:embed="rId3"/>
          <a:stretch>
            <a:fillRect/>
          </a:stretch>
        </p:blipFill>
        <p:spPr>
          <a:xfrm>
            <a:off x="7578090" y="1769110"/>
            <a:ext cx="1054100" cy="676910"/>
          </a:xfrm>
          <a:prstGeom prst="rect">
            <a:avLst/>
          </a:prstGeom>
          <a:noFill/>
          <a:ln w="9525">
            <a:noFill/>
          </a:ln>
        </p:spPr>
      </p:pic>
      <p:sp>
        <p:nvSpPr>
          <p:cNvPr id="103" name="文本框 102"/>
          <p:cNvSpPr txBox="1"/>
          <p:nvPr/>
        </p:nvSpPr>
        <p:spPr>
          <a:xfrm>
            <a:off x="6401435" y="2247583"/>
            <a:ext cx="5080000" cy="2814955"/>
          </a:xfrm>
          <a:prstGeom prst="rect">
            <a:avLst/>
          </a:prstGeom>
          <a:noFill/>
          <a:ln w="9525">
            <a:noFill/>
          </a:ln>
        </p:spPr>
        <p:txBody>
          <a:bodyPr>
            <a:spAutoFit/>
          </a:bodyPr>
          <a:p>
            <a:pPr indent="0" fontAlgn="auto">
              <a:lnSpc>
                <a:spcPct val="150000"/>
              </a:lnSpc>
            </a:pPr>
            <a:endParaRPr lang="en-US" b="0">
              <a:solidFill>
                <a:srgbClr val="E43E3E"/>
              </a:solidFill>
              <a:latin typeface="Times New Roman" panose="02020603050405020304" charset="0"/>
              <a:ea typeface="宋体" panose="02010600030101010101" pitchFamily="2" charset="-122"/>
            </a:endParaRPr>
          </a:p>
          <a:p>
            <a:pPr indent="0" fontAlgn="auto">
              <a:lnSpc>
                <a:spcPct val="150000"/>
              </a:lnSpc>
            </a:pPr>
            <a:r>
              <a:rPr lang="en-US" sz="2000" b="0">
                <a:solidFill>
                  <a:schemeClr val="tx1"/>
                </a:solidFill>
                <a:latin typeface="Arial" panose="020B0604020202020204" pitchFamily="34" charset="0"/>
                <a:ea typeface="宋体" panose="02010600030101010101" pitchFamily="2" charset="-122"/>
                <a:cs typeface="Arial" panose="020B0604020202020204" pitchFamily="34" charset="0"/>
              </a:rPr>
              <a:t>P20B-5V/4-8-Point x 3K LEDP30C-12V/4-8-Point x 3K LEDP40-12V/4-8-Point x 3K LEDP30C-5V/4-8-Point x 3K LEDP30-RGB-5V-light bar/4-8-Point x 1K LED</a:t>
            </a:r>
            <a:endParaRPr lang="en-US" altLang="en-US" sz="2000" b="0">
              <a:solidFill>
                <a:schemeClr val="tx1"/>
              </a:solidFill>
              <a:latin typeface="Arial" panose="020B0604020202020204" pitchFamily="34" charset="0"/>
              <a:ea typeface="宋体" panose="02010600030101010101" pitchFamily="2" charset="-122"/>
              <a:cs typeface="Arial" panose="020B0604020202020204" pitchFamily="34" charset="0"/>
            </a:endParaRPr>
          </a:p>
        </p:txBody>
      </p:sp>
      <p:sp>
        <p:nvSpPr>
          <p:cNvPr id="16" name="文本框 15"/>
          <p:cNvSpPr txBox="1"/>
          <p:nvPr>
            <p:custDataLst>
              <p:tags r:id="rId4"/>
            </p:custDataLst>
          </p:nvPr>
        </p:nvSpPr>
        <p:spPr>
          <a:xfrm>
            <a:off x="8632825" y="6151245"/>
            <a:ext cx="3453130" cy="398780"/>
          </a:xfrm>
          <a:prstGeom prst="rect">
            <a:avLst/>
          </a:prstGeom>
          <a:noFill/>
        </p:spPr>
        <p:txBody>
          <a:bodyPr wrap="square" rtlCol="0" anchor="t">
            <a:spAutoFit/>
          </a:bodyPr>
          <a:p>
            <a:r>
              <a:rPr lang="en-US" altLang="zh-CN" sz="2000">
                <a:solidFill>
                  <a:schemeClr val="bg1"/>
                </a:solidFill>
                <a:latin typeface="Arial" panose="020B0604020202020204" pitchFamily="34" charset="0"/>
                <a:cs typeface="Arial" panose="020B0604020202020204" pitchFamily="34" charset="0"/>
              </a:rPr>
              <a:t>Web:</a:t>
            </a:r>
            <a:r>
              <a:rPr lang="zh-CN" altLang="en-US" sz="2000">
                <a:solidFill>
                  <a:schemeClr val="bg1"/>
                </a:solidFill>
                <a:latin typeface="Arial" panose="020B0604020202020204" pitchFamily="34" charset="0"/>
                <a:cs typeface="Arial" panose="020B0604020202020204" pitchFamily="34" charset="0"/>
              </a:rPr>
              <a:t>https://www.snkjcn.com</a:t>
            </a:r>
            <a:endParaRPr lang="zh-CN" altLang="en-US" sz="2000">
              <a:solidFill>
                <a:schemeClr val="bg1"/>
              </a:solidFill>
              <a:latin typeface="Arial" panose="020B0604020202020204" pitchFamily="34" charset="0"/>
              <a:cs typeface="Arial" panose="020B0604020202020204" pitchFamily="34" charset="0"/>
            </a:endParaRPr>
          </a:p>
        </p:txBody>
      </p:sp>
      <p:pic>
        <p:nvPicPr>
          <p:cNvPr id="6" name="图片 5" descr="彩色-左右结构-空白底-大尺寸图片"/>
          <p:cNvPicPr>
            <a:picLocks noChangeAspect="1"/>
          </p:cNvPicPr>
          <p:nvPr/>
        </p:nvPicPr>
        <p:blipFill>
          <a:blip r:embed="rId5"/>
          <a:srcRect l="9147" t="31906" r="5017" b="33282"/>
          <a:stretch>
            <a:fillRect/>
          </a:stretch>
        </p:blipFill>
        <p:spPr>
          <a:xfrm>
            <a:off x="0" y="0"/>
            <a:ext cx="2444115" cy="991235"/>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0" y="6735350"/>
            <a:ext cx="1199819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 name="矩形: 圆角 4"/>
          <p:cNvSpPr/>
          <p:nvPr/>
        </p:nvSpPr>
        <p:spPr>
          <a:xfrm>
            <a:off x="11955676" y="6632773"/>
            <a:ext cx="205154" cy="205154"/>
          </a:xfrm>
          <a:prstGeom prst="roundRect">
            <a:avLst>
              <a:gd name="adj" fmla="val 26632"/>
            </a:avLst>
          </a:prstGeom>
          <a:solidFill>
            <a:srgbClr val="2C5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rgbClr val="2E313D"/>
              </a:solidFill>
              <a:latin typeface="微软雅黑" panose="020B0503020204020204" pitchFamily="34" charset="-122"/>
              <a:ea typeface="微软雅黑" panose="020B0503020204020204" pitchFamily="34" charset="-122"/>
            </a:endParaRPr>
          </a:p>
        </p:txBody>
      </p:sp>
      <p:sp>
        <p:nvSpPr>
          <p:cNvPr id="6" name="矩形 5"/>
          <p:cNvSpPr/>
          <p:nvPr/>
        </p:nvSpPr>
        <p:spPr>
          <a:xfrm>
            <a:off x="11857799" y="6659722"/>
            <a:ext cx="401063" cy="1512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15DC01DB-9276-43C4-9F6A-26192206E6DF}" type="slidenum">
              <a:rPr lang="en-US" altLang="zh-CN" sz="1000" smtClean="0">
                <a:solidFill>
                  <a:schemeClr val="bg1"/>
                </a:solidFill>
                <a:latin typeface="微软雅黑" panose="020B0503020204020204" pitchFamily="34" charset="-122"/>
                <a:ea typeface="微软雅黑" panose="020B0503020204020204" pitchFamily="34" charset="-122"/>
              </a:rPr>
            </a:fld>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03" name="文本框 102"/>
          <p:cNvSpPr txBox="1"/>
          <p:nvPr/>
        </p:nvSpPr>
        <p:spPr>
          <a:xfrm>
            <a:off x="782955" y="1073785"/>
            <a:ext cx="1076960" cy="521970"/>
          </a:xfrm>
          <a:prstGeom prst="rect">
            <a:avLst/>
          </a:prstGeom>
          <a:noFill/>
          <a:ln w="9525">
            <a:noFill/>
          </a:ln>
        </p:spPr>
        <p:txBody>
          <a:bodyPr wrap="square">
            <a:spAutoFit/>
          </a:bodyPr>
          <a:p>
            <a:pPr indent="0"/>
            <a:r>
              <a:rPr lang="en-US" sz="2800" b="1">
                <a:solidFill>
                  <a:srgbClr val="00B0F0"/>
                </a:solidFill>
                <a:latin typeface="Arial" panose="020B0604020202020204" pitchFamily="34" charset="0"/>
                <a:ea typeface="宋体" panose="02010600030101010101" pitchFamily="2" charset="-122"/>
                <a:cs typeface="Arial" panose="020B0604020202020204" pitchFamily="34" charset="0"/>
              </a:rPr>
              <a:t>V3.8</a:t>
            </a:r>
            <a:endParaRPr lang="en-US" altLang="en-US" sz="2800" b="1">
              <a:solidFill>
                <a:srgbClr val="00B0F0"/>
              </a:solidFill>
              <a:latin typeface="Arial" panose="020B0604020202020204" pitchFamily="34" charset="0"/>
              <a:ea typeface="宋体" panose="02010600030101010101" pitchFamily="2" charset="-122"/>
              <a:cs typeface="Arial" panose="020B0604020202020204" pitchFamily="34" charset="0"/>
            </a:endParaRPr>
          </a:p>
        </p:txBody>
      </p:sp>
      <p:pic>
        <p:nvPicPr>
          <p:cNvPr id="2" name="图片 1"/>
          <p:cNvPicPr/>
          <p:nvPr/>
        </p:nvPicPr>
        <p:blipFill>
          <a:blip r:embed="rId1"/>
          <a:stretch>
            <a:fillRect/>
          </a:stretch>
        </p:blipFill>
        <p:spPr>
          <a:xfrm>
            <a:off x="2261870" y="1055370"/>
            <a:ext cx="965200" cy="744220"/>
          </a:xfrm>
          <a:prstGeom prst="rect">
            <a:avLst/>
          </a:prstGeom>
          <a:noFill/>
          <a:ln w="9525">
            <a:noFill/>
          </a:ln>
        </p:spPr>
      </p:pic>
      <p:sp>
        <p:nvSpPr>
          <p:cNvPr id="104" name="文本框 103"/>
          <p:cNvSpPr txBox="1"/>
          <p:nvPr/>
        </p:nvSpPr>
        <p:spPr>
          <a:xfrm>
            <a:off x="724535" y="1863090"/>
            <a:ext cx="6300470" cy="3909060"/>
          </a:xfrm>
          <a:prstGeom prst="rect">
            <a:avLst/>
          </a:prstGeom>
          <a:noFill/>
          <a:ln w="9525">
            <a:noFill/>
          </a:ln>
        </p:spPr>
        <p:txBody>
          <a:bodyPr>
            <a:noAutofit/>
          </a:bodyPr>
          <a:p>
            <a:pPr indent="0" fontAlgn="auto">
              <a:lnSpc>
                <a:spcPct val="150000"/>
              </a:lnSpc>
            </a:pPr>
            <a:r>
              <a:rPr lang="en-US" sz="2000" b="0">
                <a:solidFill>
                  <a:schemeClr val="tx1"/>
                </a:solidFill>
                <a:latin typeface="Arial" panose="020B0604020202020204" pitchFamily="34" charset="0"/>
                <a:ea typeface="宋体" panose="02010600030101010101" pitchFamily="2" charset="-122"/>
                <a:cs typeface="Arial" panose="020B0604020202020204" pitchFamily="34" charset="0"/>
              </a:rPr>
              <a:t>P16-RGB-/1-8-Point x 8 Panel/One pointP20-RGB-/1-8-Point x8 Panel/One pointP25 RGB+W/1-8-Point x 26 Panel/One pointP30 RGB+W/1-8-Point x 26 Panel/One pointP7.5-/1-8--Point x 4 Panel/One pointP10-F/1-8Point x10 Panel/One pointThis software is the controller program outgoing software, </a:t>
            </a:r>
            <a:endParaRPr lang="en-US" altLang="en-US" sz="2000" b="0">
              <a:solidFill>
                <a:schemeClr val="tx1"/>
              </a:solidFill>
              <a:latin typeface="Arial" panose="020B0604020202020204" pitchFamily="34" charset="0"/>
              <a:ea typeface="宋体" panose="02010600030101010101" pitchFamily="2" charset="-122"/>
              <a:cs typeface="Arial" panose="020B0604020202020204" pitchFamily="34" charset="0"/>
            </a:endParaRPr>
          </a:p>
        </p:txBody>
      </p:sp>
      <p:sp>
        <p:nvSpPr>
          <p:cNvPr id="3" name="文本框 2"/>
          <p:cNvSpPr txBox="1"/>
          <p:nvPr>
            <p:custDataLst>
              <p:tags r:id="rId2"/>
            </p:custDataLst>
          </p:nvPr>
        </p:nvSpPr>
        <p:spPr>
          <a:xfrm>
            <a:off x="8632825" y="6151245"/>
            <a:ext cx="3453130" cy="398780"/>
          </a:xfrm>
          <a:prstGeom prst="rect">
            <a:avLst/>
          </a:prstGeom>
          <a:noFill/>
        </p:spPr>
        <p:txBody>
          <a:bodyPr wrap="square" rtlCol="0" anchor="t">
            <a:spAutoFit/>
          </a:bodyPr>
          <a:p>
            <a:r>
              <a:rPr lang="en-US" altLang="zh-CN" sz="2000">
                <a:solidFill>
                  <a:schemeClr val="bg1"/>
                </a:solidFill>
                <a:latin typeface="Arial" panose="020B0604020202020204" pitchFamily="34" charset="0"/>
                <a:cs typeface="Arial" panose="020B0604020202020204" pitchFamily="34" charset="0"/>
              </a:rPr>
              <a:t>Web:</a:t>
            </a:r>
            <a:r>
              <a:rPr lang="zh-CN" altLang="en-US" sz="2000">
                <a:solidFill>
                  <a:schemeClr val="bg1"/>
                </a:solidFill>
                <a:latin typeface="Arial" panose="020B0604020202020204" pitchFamily="34" charset="0"/>
                <a:cs typeface="Arial" panose="020B0604020202020204" pitchFamily="34" charset="0"/>
              </a:rPr>
              <a:t>https://www.snkjcn.com</a:t>
            </a:r>
            <a:endParaRPr lang="zh-CN" altLang="en-US" sz="2000">
              <a:solidFill>
                <a:schemeClr val="bg1"/>
              </a:solidFill>
              <a:latin typeface="Arial" panose="020B0604020202020204" pitchFamily="34" charset="0"/>
              <a:cs typeface="Arial" panose="020B0604020202020204" pitchFamily="34" charset="0"/>
            </a:endParaRPr>
          </a:p>
        </p:txBody>
      </p:sp>
      <p:pic>
        <p:nvPicPr>
          <p:cNvPr id="7" name="图片 6" descr="彩色-左右结构-空白底-大尺寸图片"/>
          <p:cNvPicPr>
            <a:picLocks noChangeAspect="1"/>
          </p:cNvPicPr>
          <p:nvPr/>
        </p:nvPicPr>
        <p:blipFill>
          <a:blip r:embed="rId3"/>
          <a:srcRect l="9147" t="31906" r="5017" b="33282"/>
          <a:stretch>
            <a:fillRect/>
          </a:stretch>
        </p:blipFill>
        <p:spPr>
          <a:xfrm>
            <a:off x="0" y="0"/>
            <a:ext cx="2444115" cy="991235"/>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0" y="6735350"/>
            <a:ext cx="1199819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 name="矩形: 圆角 4"/>
          <p:cNvSpPr/>
          <p:nvPr/>
        </p:nvSpPr>
        <p:spPr>
          <a:xfrm>
            <a:off x="11955676" y="6632773"/>
            <a:ext cx="205154" cy="205154"/>
          </a:xfrm>
          <a:prstGeom prst="roundRect">
            <a:avLst>
              <a:gd name="adj" fmla="val 26632"/>
            </a:avLst>
          </a:prstGeom>
          <a:solidFill>
            <a:srgbClr val="2C5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rgbClr val="2E313D"/>
              </a:solidFill>
              <a:latin typeface="微软雅黑" panose="020B0503020204020204" pitchFamily="34" charset="-122"/>
              <a:ea typeface="微软雅黑" panose="020B0503020204020204" pitchFamily="34" charset="-122"/>
            </a:endParaRPr>
          </a:p>
        </p:txBody>
      </p:sp>
      <p:sp>
        <p:nvSpPr>
          <p:cNvPr id="6" name="矩形 5"/>
          <p:cNvSpPr/>
          <p:nvPr/>
        </p:nvSpPr>
        <p:spPr>
          <a:xfrm>
            <a:off x="11857799" y="6659722"/>
            <a:ext cx="401063" cy="1512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15DC01DB-9276-43C4-9F6A-26192206E6DF}" type="slidenum">
              <a:rPr lang="en-US" altLang="zh-CN" sz="1000" smtClean="0">
                <a:solidFill>
                  <a:schemeClr val="bg1"/>
                </a:solidFill>
                <a:latin typeface="微软雅黑" panose="020B0503020204020204" pitchFamily="34" charset="-122"/>
                <a:ea typeface="微软雅黑" panose="020B0503020204020204" pitchFamily="34" charset="-122"/>
              </a:rPr>
            </a:fld>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
            </p:custDataLst>
          </p:nvPr>
        </p:nvSpPr>
        <p:spPr>
          <a:xfrm>
            <a:off x="8632825" y="6151245"/>
            <a:ext cx="3453130" cy="398780"/>
          </a:xfrm>
          <a:prstGeom prst="rect">
            <a:avLst/>
          </a:prstGeom>
          <a:noFill/>
        </p:spPr>
        <p:txBody>
          <a:bodyPr wrap="square" rtlCol="0" anchor="t">
            <a:spAutoFit/>
          </a:bodyPr>
          <a:p>
            <a:r>
              <a:rPr lang="en-US" altLang="zh-CN" sz="2000">
                <a:solidFill>
                  <a:schemeClr val="bg1"/>
                </a:solidFill>
                <a:latin typeface="Arial" panose="020B0604020202020204" pitchFamily="34" charset="0"/>
                <a:cs typeface="Arial" panose="020B0604020202020204" pitchFamily="34" charset="0"/>
              </a:rPr>
              <a:t>Web:</a:t>
            </a:r>
            <a:r>
              <a:rPr lang="zh-CN" altLang="en-US" sz="2000">
                <a:solidFill>
                  <a:schemeClr val="bg1"/>
                </a:solidFill>
                <a:latin typeface="Arial" panose="020B0604020202020204" pitchFamily="34" charset="0"/>
                <a:cs typeface="Arial" panose="020B0604020202020204" pitchFamily="34" charset="0"/>
              </a:rPr>
              <a:t>https://www.snkjcn.com</a:t>
            </a:r>
            <a:endParaRPr lang="zh-CN" altLang="en-US" sz="2000">
              <a:solidFill>
                <a:schemeClr val="bg1"/>
              </a:solidFill>
              <a:latin typeface="Arial" panose="020B0604020202020204" pitchFamily="34" charset="0"/>
              <a:cs typeface="Arial" panose="020B0604020202020204" pitchFamily="34" charset="0"/>
            </a:endParaRPr>
          </a:p>
        </p:txBody>
      </p:sp>
      <p:pic>
        <p:nvPicPr>
          <p:cNvPr id="7" name="图片 6" descr="彩色-左右结构-空白底-大尺寸图片"/>
          <p:cNvPicPr>
            <a:picLocks noChangeAspect="1"/>
          </p:cNvPicPr>
          <p:nvPr/>
        </p:nvPicPr>
        <p:blipFill>
          <a:blip r:embed="rId2"/>
          <a:srcRect l="9147" t="31906" r="5017" b="33282"/>
          <a:stretch>
            <a:fillRect/>
          </a:stretch>
        </p:blipFill>
        <p:spPr>
          <a:xfrm>
            <a:off x="0" y="0"/>
            <a:ext cx="2444115" cy="991235"/>
          </a:xfrm>
          <a:prstGeom prst="rect">
            <a:avLst/>
          </a:prstGeom>
        </p:spPr>
      </p:pic>
      <p:sp>
        <p:nvSpPr>
          <p:cNvPr id="8" name="文本框 7"/>
          <p:cNvSpPr txBox="1"/>
          <p:nvPr/>
        </p:nvSpPr>
        <p:spPr>
          <a:xfrm>
            <a:off x="3171825" y="536575"/>
            <a:ext cx="6410325" cy="521970"/>
          </a:xfrm>
          <a:prstGeom prst="rect">
            <a:avLst/>
          </a:prstGeom>
          <a:noFill/>
        </p:spPr>
        <p:txBody>
          <a:bodyPr wrap="square" rtlCol="0">
            <a:spAutoFit/>
          </a:bodyPr>
          <a:p>
            <a:r>
              <a:rPr lang="zh-CN" altLang="en-US" sz="2800" b="1">
                <a:solidFill>
                  <a:schemeClr val="bg1"/>
                </a:solidFill>
                <a:latin typeface="Arial" panose="020B0604020202020204" pitchFamily="34" charset="0"/>
                <a:cs typeface="Arial" panose="020B0604020202020204" pitchFamily="34" charset="0"/>
              </a:rPr>
              <a:t>HOW TO </a:t>
            </a:r>
            <a:r>
              <a:rPr lang="en-US" altLang="zh-CN" sz="2800" b="1">
                <a:solidFill>
                  <a:schemeClr val="bg1"/>
                </a:solidFill>
                <a:latin typeface="Arial" panose="020B0604020202020204" pitchFamily="34" charset="0"/>
                <a:cs typeface="Arial" panose="020B0604020202020204" pitchFamily="34" charset="0"/>
              </a:rPr>
              <a:t>DESIGN DYNAMIC EFFECT</a:t>
            </a:r>
            <a:endParaRPr lang="zh-CN" altLang="en-US" sz="2800" b="1">
              <a:solidFill>
                <a:schemeClr val="bg1"/>
              </a:solidFill>
              <a:latin typeface="Arial" panose="020B0604020202020204" pitchFamily="34" charset="0"/>
              <a:cs typeface="Arial" panose="020B0604020202020204" pitchFamily="34" charset="0"/>
            </a:endParaRPr>
          </a:p>
        </p:txBody>
      </p:sp>
      <p:sp>
        <p:nvSpPr>
          <p:cNvPr id="9" name="文本框 8"/>
          <p:cNvSpPr txBox="1"/>
          <p:nvPr/>
        </p:nvSpPr>
        <p:spPr>
          <a:xfrm>
            <a:off x="2753360" y="1165860"/>
            <a:ext cx="7421880" cy="675640"/>
          </a:xfrm>
          <a:prstGeom prst="rect">
            <a:avLst/>
          </a:prstGeom>
          <a:noFill/>
        </p:spPr>
        <p:txBody>
          <a:bodyPr wrap="square" rtlCol="0">
            <a:spAutoFit/>
          </a:bodyPr>
          <a:p>
            <a:r>
              <a:rPr lang="en-US" altLang="zh-CN">
                <a:sym typeface="+mn-ea"/>
              </a:rPr>
              <a:t>When the customer wants</a:t>
            </a:r>
            <a:r>
              <a:rPr lang="en-US" altLang="zh-CN" sz="2000">
                <a:latin typeface="Arial" panose="020B0604020202020204" pitchFamily="34" charset="0"/>
                <a:cs typeface="Arial" panose="020B0604020202020204" pitchFamily="34" charset="0"/>
                <a:sym typeface="+mn-ea"/>
              </a:rPr>
              <a:t> </a:t>
            </a:r>
            <a:r>
              <a:rPr lang="en-US" altLang="zh-CN">
                <a:sym typeface="+mn-ea"/>
              </a:rPr>
              <a:t>to make a 4880x2440mm dynamic light box, what are the steps of designing the animation effect?</a:t>
            </a:r>
            <a:endParaRPr lang="zh-CN" altLang="en-US"/>
          </a:p>
        </p:txBody>
      </p:sp>
      <p:sp>
        <p:nvSpPr>
          <p:cNvPr id="10" name="文本框 9"/>
          <p:cNvSpPr txBox="1"/>
          <p:nvPr/>
        </p:nvSpPr>
        <p:spPr>
          <a:xfrm>
            <a:off x="727710" y="1165860"/>
            <a:ext cx="1221105" cy="460375"/>
          </a:xfrm>
          <a:prstGeom prst="rect">
            <a:avLst/>
          </a:prstGeom>
          <a:noFill/>
        </p:spPr>
        <p:txBody>
          <a:bodyPr wrap="square" rtlCol="0">
            <a:spAutoFit/>
          </a:bodyPr>
          <a:p>
            <a:r>
              <a:rPr lang="en-US" altLang="zh-CN" sz="2400" b="1">
                <a:solidFill>
                  <a:srgbClr val="00B050"/>
                </a:solidFill>
                <a:latin typeface="Arial" panose="020B0604020202020204" pitchFamily="34" charset="0"/>
                <a:cs typeface="Arial" panose="020B0604020202020204" pitchFamily="34" charset="0"/>
              </a:rPr>
              <a:t>Step 1</a:t>
            </a:r>
            <a:endParaRPr lang="en-US" altLang="zh-CN" sz="2400" b="1">
              <a:solidFill>
                <a:srgbClr val="00B050"/>
              </a:solidFill>
              <a:latin typeface="Arial" panose="020B0604020202020204" pitchFamily="34" charset="0"/>
              <a:cs typeface="Arial" panose="020B0604020202020204" pitchFamily="34" charset="0"/>
            </a:endParaRPr>
          </a:p>
        </p:txBody>
      </p:sp>
      <p:pic>
        <p:nvPicPr>
          <p:cNvPr id="11" name="图片 10"/>
          <p:cNvPicPr>
            <a:picLocks noChangeAspect="1"/>
          </p:cNvPicPr>
          <p:nvPr/>
        </p:nvPicPr>
        <p:blipFill>
          <a:blip r:embed="rId3"/>
          <a:stretch>
            <a:fillRect/>
          </a:stretch>
        </p:blipFill>
        <p:spPr>
          <a:xfrm>
            <a:off x="1306195" y="2165985"/>
            <a:ext cx="6572885" cy="3462020"/>
          </a:xfrm>
          <a:prstGeom prst="rect">
            <a:avLst/>
          </a:prstGeom>
        </p:spPr>
      </p:pic>
      <p:sp>
        <p:nvSpPr>
          <p:cNvPr id="12" name="文本框 11"/>
          <p:cNvSpPr txBox="1"/>
          <p:nvPr/>
        </p:nvSpPr>
        <p:spPr>
          <a:xfrm>
            <a:off x="8147050" y="2879725"/>
            <a:ext cx="3710940" cy="2245360"/>
          </a:xfrm>
          <a:prstGeom prst="rect">
            <a:avLst/>
          </a:prstGeom>
          <a:noFill/>
        </p:spPr>
        <p:txBody>
          <a:bodyPr wrap="square" rtlCol="0">
            <a:spAutoFit/>
          </a:bodyPr>
          <a:p>
            <a:r>
              <a:rPr lang="en-US" altLang="zh-CN" sz="2000">
                <a:latin typeface="Arial" panose="020B0604020202020204" pitchFamily="34" charset="0"/>
                <a:cs typeface="Arial" panose="020B0604020202020204" pitchFamily="34" charset="0"/>
                <a:sym typeface="+mn-ea"/>
              </a:rPr>
              <a:t>1. First, the customer needs to send a high-definition picture of the light box with the same size as the light box.</a:t>
            </a:r>
            <a:br>
              <a:rPr lang="en-US" altLang="zh-CN" sz="2000">
                <a:latin typeface="Arial" panose="020B0604020202020204" pitchFamily="34" charset="0"/>
                <a:cs typeface="Arial" panose="020B0604020202020204" pitchFamily="34" charset="0"/>
                <a:sym typeface="+mn-ea"/>
              </a:rPr>
            </a:br>
            <a:br>
              <a:rPr lang="en-US" altLang="zh-CN" sz="2000">
                <a:latin typeface="Arial" panose="020B0604020202020204" pitchFamily="34" charset="0"/>
                <a:cs typeface="Arial" panose="020B0604020202020204" pitchFamily="34" charset="0"/>
                <a:sym typeface="+mn-ea"/>
              </a:rPr>
            </a:br>
            <a:r>
              <a:rPr lang="en-US" altLang="zh-CN" sz="2000" b="1">
                <a:latin typeface="Arial" panose="020B0604020202020204" pitchFamily="34" charset="0"/>
                <a:cs typeface="Arial" panose="020B0604020202020204" pitchFamily="34" charset="0"/>
                <a:sym typeface="+mn-ea"/>
              </a:rPr>
              <a:t>Image format (PDF,JPG,AI)</a:t>
            </a:r>
            <a:endParaRPr lang="en-US" altLang="zh-CN" sz="2000">
              <a:latin typeface="Arial" panose="020B0604020202020204" pitchFamily="34" charset="0"/>
              <a:cs typeface="Arial" panose="020B0604020202020204" pitchFamily="34" charset="0"/>
            </a:endParaRPr>
          </a:p>
          <a:p>
            <a:endParaRPr lang="zh-CN" altLang="en-US" sz="200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0" y="6735350"/>
            <a:ext cx="1199819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 name="矩形: 圆角 4"/>
          <p:cNvSpPr/>
          <p:nvPr/>
        </p:nvSpPr>
        <p:spPr>
          <a:xfrm>
            <a:off x="11955676" y="6632773"/>
            <a:ext cx="205154" cy="205154"/>
          </a:xfrm>
          <a:prstGeom prst="roundRect">
            <a:avLst>
              <a:gd name="adj" fmla="val 26632"/>
            </a:avLst>
          </a:prstGeom>
          <a:solidFill>
            <a:srgbClr val="2C5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rgbClr val="2E313D"/>
              </a:solidFill>
              <a:latin typeface="微软雅黑" panose="020B0503020204020204" pitchFamily="34" charset="-122"/>
              <a:ea typeface="微软雅黑" panose="020B0503020204020204" pitchFamily="34" charset="-122"/>
            </a:endParaRPr>
          </a:p>
        </p:txBody>
      </p:sp>
      <p:sp>
        <p:nvSpPr>
          <p:cNvPr id="6" name="矩形 5"/>
          <p:cNvSpPr/>
          <p:nvPr/>
        </p:nvSpPr>
        <p:spPr>
          <a:xfrm>
            <a:off x="11857799" y="6659722"/>
            <a:ext cx="401063" cy="1512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15DC01DB-9276-43C4-9F6A-26192206E6DF}" type="slidenum">
              <a:rPr lang="en-US" altLang="zh-CN" sz="1000" smtClean="0">
                <a:solidFill>
                  <a:schemeClr val="bg1"/>
                </a:solidFill>
                <a:latin typeface="微软雅黑" panose="020B0503020204020204" pitchFamily="34" charset="-122"/>
                <a:ea typeface="微软雅黑" panose="020B0503020204020204" pitchFamily="34" charset="-122"/>
              </a:rPr>
            </a:fld>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
            </p:custDataLst>
          </p:nvPr>
        </p:nvSpPr>
        <p:spPr>
          <a:xfrm>
            <a:off x="8632825" y="6151245"/>
            <a:ext cx="3453130" cy="398780"/>
          </a:xfrm>
          <a:prstGeom prst="rect">
            <a:avLst/>
          </a:prstGeom>
          <a:noFill/>
        </p:spPr>
        <p:txBody>
          <a:bodyPr wrap="square" rtlCol="0" anchor="t">
            <a:spAutoFit/>
          </a:bodyPr>
          <a:p>
            <a:r>
              <a:rPr lang="en-US" altLang="zh-CN" sz="2000">
                <a:solidFill>
                  <a:schemeClr val="bg1"/>
                </a:solidFill>
                <a:latin typeface="Arial" panose="020B0604020202020204" pitchFamily="34" charset="0"/>
                <a:cs typeface="Arial" panose="020B0604020202020204" pitchFamily="34" charset="0"/>
              </a:rPr>
              <a:t>Web:</a:t>
            </a:r>
            <a:r>
              <a:rPr lang="zh-CN" altLang="en-US" sz="2000">
                <a:solidFill>
                  <a:schemeClr val="bg1"/>
                </a:solidFill>
                <a:latin typeface="Arial" panose="020B0604020202020204" pitchFamily="34" charset="0"/>
                <a:cs typeface="Arial" panose="020B0604020202020204" pitchFamily="34" charset="0"/>
              </a:rPr>
              <a:t>https://www.snkjcn.com</a:t>
            </a:r>
            <a:endParaRPr lang="zh-CN" altLang="en-US" sz="2000">
              <a:solidFill>
                <a:schemeClr val="bg1"/>
              </a:solidFill>
              <a:latin typeface="Arial" panose="020B0604020202020204" pitchFamily="34" charset="0"/>
              <a:cs typeface="Arial" panose="020B0604020202020204" pitchFamily="34" charset="0"/>
            </a:endParaRPr>
          </a:p>
        </p:txBody>
      </p:sp>
      <p:pic>
        <p:nvPicPr>
          <p:cNvPr id="7" name="图片 6" descr="彩色-左右结构-空白底-大尺寸图片"/>
          <p:cNvPicPr>
            <a:picLocks noChangeAspect="1"/>
          </p:cNvPicPr>
          <p:nvPr/>
        </p:nvPicPr>
        <p:blipFill>
          <a:blip r:embed="rId2"/>
          <a:srcRect l="9147" t="31906" r="5017" b="33282"/>
          <a:stretch>
            <a:fillRect/>
          </a:stretch>
        </p:blipFill>
        <p:spPr>
          <a:xfrm>
            <a:off x="0" y="0"/>
            <a:ext cx="2444115" cy="991235"/>
          </a:xfrm>
          <a:prstGeom prst="rect">
            <a:avLst/>
          </a:prstGeom>
        </p:spPr>
      </p:pic>
      <p:sp>
        <p:nvSpPr>
          <p:cNvPr id="2" name="文本框 1"/>
          <p:cNvSpPr txBox="1"/>
          <p:nvPr/>
        </p:nvSpPr>
        <p:spPr>
          <a:xfrm>
            <a:off x="546735" y="4335780"/>
            <a:ext cx="11216640" cy="1630045"/>
          </a:xfrm>
          <a:prstGeom prst="rect">
            <a:avLst/>
          </a:prstGeom>
          <a:noFill/>
        </p:spPr>
        <p:txBody>
          <a:bodyPr wrap="square" rtlCol="0">
            <a:spAutoFit/>
          </a:bodyPr>
          <a:p>
            <a:r>
              <a:rPr lang="en-US" altLang="zh-CN" sz="2000">
                <a:latin typeface="Arial" panose="020B0604020202020204" pitchFamily="34" charset="0"/>
                <a:cs typeface="Arial" panose="020B0604020202020204" pitchFamily="34" charset="0"/>
                <a:sym typeface="+mn-ea"/>
              </a:rPr>
              <a:t>2. Next, our designers will design the animation effects according to the client's requirements or on their own. After the design is finished, we will send the animation video to the client to confirm the animation effect. (see above animation video)we will use (</a:t>
            </a:r>
            <a:r>
              <a:rPr lang="en-US" altLang="zh-CN" sz="2000">
                <a:solidFill>
                  <a:srgbClr val="FF0000"/>
                </a:solidFill>
                <a:latin typeface="Arial" panose="020B0604020202020204" pitchFamily="34" charset="0"/>
                <a:cs typeface="Arial" panose="020B0604020202020204" pitchFamily="34" charset="0"/>
                <a:sym typeface="+mn-ea"/>
              </a:rPr>
              <a:t>Adobe After Effects</a:t>
            </a:r>
            <a:r>
              <a:rPr lang="en-US" altLang="zh-CN" sz="2000">
                <a:latin typeface="Arial" panose="020B0604020202020204" pitchFamily="34" charset="0"/>
                <a:cs typeface="Arial" panose="020B0604020202020204" pitchFamily="34" charset="0"/>
                <a:sym typeface="+mn-ea"/>
              </a:rPr>
              <a:t>)this software to designer,if you want to learn how to design you can learn by youtobe.</a:t>
            </a:r>
            <a:endParaRPr lang="en-US" altLang="zh-CN" sz="2000">
              <a:latin typeface="Arial" panose="020B0604020202020204" pitchFamily="34" charset="0"/>
              <a:cs typeface="Arial" panose="020B0604020202020204" pitchFamily="34" charset="0"/>
            </a:endParaRPr>
          </a:p>
          <a:p>
            <a:endParaRPr lang="zh-CN" altLang="en-US" sz="2000">
              <a:latin typeface="Arial" panose="020B0604020202020204" pitchFamily="34" charset="0"/>
              <a:cs typeface="Arial" panose="020B0604020202020204" pitchFamily="34" charset="0"/>
            </a:endParaRPr>
          </a:p>
        </p:txBody>
      </p:sp>
      <p:sp>
        <p:nvSpPr>
          <p:cNvPr id="10" name="文本框 9"/>
          <p:cNvSpPr txBox="1"/>
          <p:nvPr/>
        </p:nvSpPr>
        <p:spPr>
          <a:xfrm>
            <a:off x="669290" y="1078865"/>
            <a:ext cx="1221105" cy="460375"/>
          </a:xfrm>
          <a:prstGeom prst="rect">
            <a:avLst/>
          </a:prstGeom>
          <a:noFill/>
        </p:spPr>
        <p:txBody>
          <a:bodyPr wrap="square" rtlCol="0">
            <a:spAutoFit/>
          </a:bodyPr>
          <a:p>
            <a:r>
              <a:rPr lang="en-US" altLang="zh-CN" sz="2400" b="1">
                <a:solidFill>
                  <a:srgbClr val="00B050"/>
                </a:solidFill>
                <a:latin typeface="Arial" panose="020B0604020202020204" pitchFamily="34" charset="0"/>
                <a:cs typeface="Arial" panose="020B0604020202020204" pitchFamily="34" charset="0"/>
              </a:rPr>
              <a:t>Step 2</a:t>
            </a:r>
            <a:endParaRPr lang="en-US" altLang="zh-CN" sz="2400" b="1">
              <a:solidFill>
                <a:srgbClr val="00B050"/>
              </a:solidFill>
              <a:latin typeface="Arial" panose="020B0604020202020204" pitchFamily="34" charset="0"/>
              <a:cs typeface="Arial" panose="020B0604020202020204" pitchFamily="34" charset="0"/>
            </a:endParaRPr>
          </a:p>
        </p:txBody>
      </p:sp>
      <p:pic>
        <p:nvPicPr>
          <p:cNvPr id="8" name="图片 7"/>
          <p:cNvPicPr>
            <a:picLocks noChangeAspect="1"/>
          </p:cNvPicPr>
          <p:nvPr/>
        </p:nvPicPr>
        <p:blipFill>
          <a:blip r:embed="rId3"/>
          <a:srcRect l="4867" r="12979" b="10842"/>
          <a:stretch>
            <a:fillRect/>
          </a:stretch>
        </p:blipFill>
        <p:spPr>
          <a:xfrm>
            <a:off x="1734185" y="2109470"/>
            <a:ext cx="1414780" cy="1028700"/>
          </a:xfrm>
          <a:prstGeom prst="rect">
            <a:avLst/>
          </a:prstGeom>
        </p:spPr>
      </p:pic>
      <p:pic>
        <p:nvPicPr>
          <p:cNvPr id="9" name="animation video">
            <a:hlinkClick r:id="" action="ppaction://media"/>
          </p:cNvPr>
          <p:cNvPicPr/>
          <p:nvPr>
            <a:videoFile r:link="rId4"/>
            <p:extLst>
              <p:ext uri="{DAA4B4D4-6D71-4841-9C94-3DE7FCFB9230}">
                <p14:media xmlns:p14="http://schemas.microsoft.com/office/powerpoint/2010/main" r:embed="rId5"/>
              </p:ext>
            </p:extLst>
            <p:custDataLst>
              <p:tags r:id="rId6"/>
            </p:custDataLst>
          </p:nvPr>
        </p:nvPicPr>
        <p:blipFill>
          <a:blip r:embed="rId7"/>
          <a:stretch>
            <a:fillRect/>
          </a:stretch>
        </p:blipFill>
        <p:spPr>
          <a:xfrm>
            <a:off x="3776345" y="1165860"/>
            <a:ext cx="6493510" cy="291592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9"/>
                </p:tgtEl>
              </p:cMediaNode>
            </p:video>
            <p:seq concurrent="1" nextAc="seek">
              <p:cTn id="3" restart="whenNotActive" fill="hold" evtFilter="cancelBubble" nodeType="interactiveSeq">
                <p:stCondLst>
                  <p:cond evt="onClick" delay="0">
                    <p:tgtEl>
                      <p:spTgt spid="9"/>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0" y="6735350"/>
            <a:ext cx="1199819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 name="矩形: 圆角 4"/>
          <p:cNvSpPr/>
          <p:nvPr/>
        </p:nvSpPr>
        <p:spPr>
          <a:xfrm>
            <a:off x="11955676" y="6632773"/>
            <a:ext cx="205154" cy="205154"/>
          </a:xfrm>
          <a:prstGeom prst="roundRect">
            <a:avLst>
              <a:gd name="adj" fmla="val 26632"/>
            </a:avLst>
          </a:prstGeom>
          <a:solidFill>
            <a:srgbClr val="2C5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rgbClr val="2E313D"/>
              </a:solidFill>
              <a:latin typeface="微软雅黑" panose="020B0503020204020204" pitchFamily="34" charset="-122"/>
              <a:ea typeface="微软雅黑" panose="020B0503020204020204" pitchFamily="34" charset="-122"/>
            </a:endParaRPr>
          </a:p>
        </p:txBody>
      </p:sp>
      <p:sp>
        <p:nvSpPr>
          <p:cNvPr id="6" name="矩形 5"/>
          <p:cNvSpPr/>
          <p:nvPr/>
        </p:nvSpPr>
        <p:spPr>
          <a:xfrm>
            <a:off x="11857799" y="6659722"/>
            <a:ext cx="401063" cy="1512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15DC01DB-9276-43C4-9F6A-26192206E6DF}" type="slidenum">
              <a:rPr lang="en-US" altLang="zh-CN" sz="1000" smtClean="0">
                <a:solidFill>
                  <a:schemeClr val="bg1"/>
                </a:solidFill>
                <a:latin typeface="微软雅黑" panose="020B0503020204020204" pitchFamily="34" charset="-122"/>
                <a:ea typeface="微软雅黑" panose="020B0503020204020204" pitchFamily="34" charset="-122"/>
              </a:rPr>
            </a:fld>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
            </p:custDataLst>
          </p:nvPr>
        </p:nvSpPr>
        <p:spPr>
          <a:xfrm>
            <a:off x="8632825" y="6151245"/>
            <a:ext cx="3453130" cy="398780"/>
          </a:xfrm>
          <a:prstGeom prst="rect">
            <a:avLst/>
          </a:prstGeom>
          <a:noFill/>
        </p:spPr>
        <p:txBody>
          <a:bodyPr wrap="square" rtlCol="0" anchor="t">
            <a:spAutoFit/>
          </a:bodyPr>
          <a:p>
            <a:r>
              <a:rPr lang="en-US" altLang="zh-CN" sz="2000">
                <a:solidFill>
                  <a:schemeClr val="bg1"/>
                </a:solidFill>
                <a:latin typeface="Arial" panose="020B0604020202020204" pitchFamily="34" charset="0"/>
                <a:cs typeface="Arial" panose="020B0604020202020204" pitchFamily="34" charset="0"/>
              </a:rPr>
              <a:t>Web:</a:t>
            </a:r>
            <a:r>
              <a:rPr lang="zh-CN" altLang="en-US" sz="2000">
                <a:solidFill>
                  <a:schemeClr val="bg1"/>
                </a:solidFill>
                <a:latin typeface="Arial" panose="020B0604020202020204" pitchFamily="34" charset="0"/>
                <a:cs typeface="Arial" panose="020B0604020202020204" pitchFamily="34" charset="0"/>
              </a:rPr>
              <a:t>https://www.snkjcn.com</a:t>
            </a:r>
            <a:endParaRPr lang="zh-CN" altLang="en-US" sz="2000">
              <a:solidFill>
                <a:schemeClr val="bg1"/>
              </a:solidFill>
              <a:latin typeface="Arial" panose="020B0604020202020204" pitchFamily="34" charset="0"/>
              <a:cs typeface="Arial" panose="020B0604020202020204" pitchFamily="34" charset="0"/>
            </a:endParaRPr>
          </a:p>
        </p:txBody>
      </p:sp>
      <p:pic>
        <p:nvPicPr>
          <p:cNvPr id="7" name="图片 6" descr="彩色-左右结构-空白底-大尺寸图片"/>
          <p:cNvPicPr>
            <a:picLocks noChangeAspect="1"/>
          </p:cNvPicPr>
          <p:nvPr/>
        </p:nvPicPr>
        <p:blipFill>
          <a:blip r:embed="rId2"/>
          <a:srcRect l="9147" t="31906" r="5017" b="33282"/>
          <a:stretch>
            <a:fillRect/>
          </a:stretch>
        </p:blipFill>
        <p:spPr>
          <a:xfrm>
            <a:off x="0" y="0"/>
            <a:ext cx="2444115" cy="991235"/>
          </a:xfrm>
          <a:prstGeom prst="rect">
            <a:avLst/>
          </a:prstGeom>
        </p:spPr>
      </p:pic>
      <p:sp>
        <p:nvSpPr>
          <p:cNvPr id="10" name="文本框 9"/>
          <p:cNvSpPr txBox="1"/>
          <p:nvPr/>
        </p:nvSpPr>
        <p:spPr>
          <a:xfrm>
            <a:off x="833755" y="865505"/>
            <a:ext cx="1221105" cy="460375"/>
          </a:xfrm>
          <a:prstGeom prst="rect">
            <a:avLst/>
          </a:prstGeom>
          <a:noFill/>
        </p:spPr>
        <p:txBody>
          <a:bodyPr wrap="square" rtlCol="0">
            <a:spAutoFit/>
          </a:bodyPr>
          <a:p>
            <a:r>
              <a:rPr lang="en-US" altLang="zh-CN" sz="2400" b="1">
                <a:solidFill>
                  <a:srgbClr val="00B050"/>
                </a:solidFill>
                <a:latin typeface="Arial" panose="020B0604020202020204" pitchFamily="34" charset="0"/>
                <a:cs typeface="Arial" panose="020B0604020202020204" pitchFamily="34" charset="0"/>
              </a:rPr>
              <a:t>Step 3</a:t>
            </a:r>
            <a:endParaRPr lang="en-US" altLang="zh-CN" sz="2400" b="1">
              <a:solidFill>
                <a:srgbClr val="00B050"/>
              </a:solidFill>
              <a:latin typeface="Arial" panose="020B0604020202020204" pitchFamily="34" charset="0"/>
              <a:cs typeface="Arial" panose="020B0604020202020204" pitchFamily="34" charset="0"/>
            </a:endParaRPr>
          </a:p>
        </p:txBody>
      </p:sp>
      <p:pic>
        <p:nvPicPr>
          <p:cNvPr id="2" name="图片 1"/>
          <p:cNvPicPr>
            <a:picLocks noChangeAspect="1"/>
          </p:cNvPicPr>
          <p:nvPr/>
        </p:nvPicPr>
        <p:blipFill>
          <a:blip r:embed="rId3"/>
          <a:stretch>
            <a:fillRect/>
          </a:stretch>
        </p:blipFill>
        <p:spPr>
          <a:xfrm>
            <a:off x="3271520" y="1427480"/>
            <a:ext cx="5821680" cy="3201035"/>
          </a:xfrm>
          <a:prstGeom prst="rect">
            <a:avLst/>
          </a:prstGeom>
        </p:spPr>
      </p:pic>
      <p:sp>
        <p:nvSpPr>
          <p:cNvPr id="8" name="文本框 7"/>
          <p:cNvSpPr txBox="1"/>
          <p:nvPr/>
        </p:nvSpPr>
        <p:spPr>
          <a:xfrm>
            <a:off x="1889760" y="4951095"/>
            <a:ext cx="8412480" cy="1014730"/>
          </a:xfrm>
          <a:prstGeom prst="rect">
            <a:avLst/>
          </a:prstGeom>
          <a:noFill/>
        </p:spPr>
        <p:txBody>
          <a:bodyPr wrap="square" rtlCol="0">
            <a:spAutoFit/>
          </a:bodyPr>
          <a:p>
            <a:r>
              <a:rPr lang="en-US" altLang="zh-CN" sz="2000">
                <a:latin typeface="Arial" panose="020B0604020202020204" pitchFamily="34" charset="0"/>
                <a:cs typeface="Arial" panose="020B0604020202020204" pitchFamily="34" charset="0"/>
                <a:sym typeface="+mn-ea"/>
              </a:rPr>
              <a:t>3. After the client confirms the animation effect, the designer outputs the animation as a black and white animation file in AVI</a:t>
            </a:r>
            <a:endParaRPr lang="en-US" altLang="zh-CN" sz="2000">
              <a:latin typeface="Arial" panose="020B0604020202020204" pitchFamily="34" charset="0"/>
              <a:cs typeface="Arial" panose="020B0604020202020204" pitchFamily="34" charset="0"/>
            </a:endParaRPr>
          </a:p>
          <a:p>
            <a:endParaRPr lang="zh-CN" altLang="en-US" sz="200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0" y="6735350"/>
            <a:ext cx="1199819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 name="矩形: 圆角 4"/>
          <p:cNvSpPr/>
          <p:nvPr/>
        </p:nvSpPr>
        <p:spPr>
          <a:xfrm>
            <a:off x="11955676" y="6632773"/>
            <a:ext cx="205154" cy="205154"/>
          </a:xfrm>
          <a:prstGeom prst="roundRect">
            <a:avLst>
              <a:gd name="adj" fmla="val 26632"/>
            </a:avLst>
          </a:prstGeom>
          <a:solidFill>
            <a:srgbClr val="2C5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rgbClr val="2E313D"/>
              </a:solidFill>
              <a:latin typeface="微软雅黑" panose="020B0503020204020204" pitchFamily="34" charset="-122"/>
              <a:ea typeface="微软雅黑" panose="020B0503020204020204" pitchFamily="34" charset="-122"/>
            </a:endParaRPr>
          </a:p>
        </p:txBody>
      </p:sp>
      <p:sp>
        <p:nvSpPr>
          <p:cNvPr id="6" name="矩形 5"/>
          <p:cNvSpPr/>
          <p:nvPr/>
        </p:nvSpPr>
        <p:spPr>
          <a:xfrm>
            <a:off x="11857799" y="6659722"/>
            <a:ext cx="401063" cy="1512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15DC01DB-9276-43C4-9F6A-26192206E6DF}" type="slidenum">
              <a:rPr lang="en-US" altLang="zh-CN" sz="1000" smtClean="0">
                <a:solidFill>
                  <a:schemeClr val="bg1"/>
                </a:solidFill>
                <a:latin typeface="微软雅黑" panose="020B0503020204020204" pitchFamily="34" charset="-122"/>
                <a:ea typeface="微软雅黑" panose="020B0503020204020204" pitchFamily="34" charset="-122"/>
              </a:rPr>
            </a:fld>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
            </p:custDataLst>
          </p:nvPr>
        </p:nvSpPr>
        <p:spPr>
          <a:xfrm>
            <a:off x="8632825" y="6151245"/>
            <a:ext cx="3453130" cy="398780"/>
          </a:xfrm>
          <a:prstGeom prst="rect">
            <a:avLst/>
          </a:prstGeom>
          <a:noFill/>
        </p:spPr>
        <p:txBody>
          <a:bodyPr wrap="square" rtlCol="0" anchor="t">
            <a:spAutoFit/>
          </a:bodyPr>
          <a:p>
            <a:r>
              <a:rPr lang="en-US" altLang="zh-CN" sz="2000">
                <a:solidFill>
                  <a:schemeClr val="bg1"/>
                </a:solidFill>
                <a:latin typeface="Arial" panose="020B0604020202020204" pitchFamily="34" charset="0"/>
                <a:cs typeface="Arial" panose="020B0604020202020204" pitchFamily="34" charset="0"/>
              </a:rPr>
              <a:t>Web:</a:t>
            </a:r>
            <a:r>
              <a:rPr lang="zh-CN" altLang="en-US" sz="2000">
                <a:solidFill>
                  <a:schemeClr val="bg1"/>
                </a:solidFill>
                <a:latin typeface="Arial" panose="020B0604020202020204" pitchFamily="34" charset="0"/>
                <a:cs typeface="Arial" panose="020B0604020202020204" pitchFamily="34" charset="0"/>
              </a:rPr>
              <a:t>https://www.snkjcn.com</a:t>
            </a:r>
            <a:endParaRPr lang="zh-CN" altLang="en-US" sz="2000">
              <a:solidFill>
                <a:schemeClr val="bg1"/>
              </a:solidFill>
              <a:latin typeface="Arial" panose="020B0604020202020204" pitchFamily="34" charset="0"/>
              <a:cs typeface="Arial" panose="020B0604020202020204" pitchFamily="34" charset="0"/>
            </a:endParaRPr>
          </a:p>
        </p:txBody>
      </p:sp>
      <p:pic>
        <p:nvPicPr>
          <p:cNvPr id="7" name="图片 6" descr="彩色-左右结构-空白底-大尺寸图片"/>
          <p:cNvPicPr>
            <a:picLocks noChangeAspect="1"/>
          </p:cNvPicPr>
          <p:nvPr/>
        </p:nvPicPr>
        <p:blipFill>
          <a:blip r:embed="rId2"/>
          <a:srcRect l="9147" t="31906" r="5017" b="33282"/>
          <a:stretch>
            <a:fillRect/>
          </a:stretch>
        </p:blipFill>
        <p:spPr>
          <a:xfrm>
            <a:off x="0" y="0"/>
            <a:ext cx="2444115" cy="991235"/>
          </a:xfrm>
          <a:prstGeom prst="rect">
            <a:avLst/>
          </a:prstGeom>
        </p:spPr>
      </p:pic>
      <p:sp>
        <p:nvSpPr>
          <p:cNvPr id="10" name="文本框 9"/>
          <p:cNvSpPr txBox="1"/>
          <p:nvPr/>
        </p:nvSpPr>
        <p:spPr>
          <a:xfrm>
            <a:off x="833755" y="865505"/>
            <a:ext cx="1221105" cy="460375"/>
          </a:xfrm>
          <a:prstGeom prst="rect">
            <a:avLst/>
          </a:prstGeom>
          <a:noFill/>
        </p:spPr>
        <p:txBody>
          <a:bodyPr wrap="square" rtlCol="0">
            <a:spAutoFit/>
          </a:bodyPr>
          <a:p>
            <a:r>
              <a:rPr lang="en-US" altLang="zh-CN" sz="2400" b="1">
                <a:solidFill>
                  <a:srgbClr val="00B050"/>
                </a:solidFill>
                <a:latin typeface="Arial" panose="020B0604020202020204" pitchFamily="34" charset="0"/>
                <a:cs typeface="Arial" panose="020B0604020202020204" pitchFamily="34" charset="0"/>
              </a:rPr>
              <a:t>Step 4</a:t>
            </a:r>
            <a:endParaRPr lang="en-US" altLang="zh-CN" sz="2400" b="1">
              <a:solidFill>
                <a:srgbClr val="00B050"/>
              </a:solidFill>
              <a:latin typeface="Arial" panose="020B0604020202020204" pitchFamily="34" charset="0"/>
              <a:cs typeface="Arial" panose="020B0604020202020204" pitchFamily="34" charset="0"/>
            </a:endParaRPr>
          </a:p>
        </p:txBody>
      </p:sp>
      <p:pic>
        <p:nvPicPr>
          <p:cNvPr id="2" name="图片 1"/>
          <p:cNvPicPr>
            <a:picLocks noChangeAspect="1"/>
          </p:cNvPicPr>
          <p:nvPr/>
        </p:nvPicPr>
        <p:blipFill>
          <a:blip r:embed="rId3"/>
          <a:stretch>
            <a:fillRect/>
          </a:stretch>
        </p:blipFill>
        <p:spPr>
          <a:xfrm>
            <a:off x="7818120" y="462280"/>
            <a:ext cx="1095375" cy="3990975"/>
          </a:xfrm>
          <a:prstGeom prst="rect">
            <a:avLst/>
          </a:prstGeom>
        </p:spPr>
      </p:pic>
      <p:pic>
        <p:nvPicPr>
          <p:cNvPr id="8" name="图片 7"/>
          <p:cNvPicPr>
            <a:picLocks noChangeAspect="1"/>
          </p:cNvPicPr>
          <p:nvPr/>
        </p:nvPicPr>
        <p:blipFill>
          <a:blip r:embed="rId4"/>
          <a:stretch>
            <a:fillRect/>
          </a:stretch>
        </p:blipFill>
        <p:spPr>
          <a:xfrm>
            <a:off x="2374900" y="1325880"/>
            <a:ext cx="2143125" cy="2263140"/>
          </a:xfrm>
          <a:prstGeom prst="rect">
            <a:avLst/>
          </a:prstGeom>
        </p:spPr>
      </p:pic>
      <p:sp>
        <p:nvSpPr>
          <p:cNvPr id="9" name="文本框 8"/>
          <p:cNvSpPr txBox="1"/>
          <p:nvPr/>
        </p:nvSpPr>
        <p:spPr>
          <a:xfrm>
            <a:off x="4588510" y="2299970"/>
            <a:ext cx="2251710" cy="368300"/>
          </a:xfrm>
          <a:prstGeom prst="rect">
            <a:avLst/>
          </a:prstGeom>
          <a:noFill/>
        </p:spPr>
        <p:txBody>
          <a:bodyPr wrap="square" rtlCol="0">
            <a:spAutoFit/>
          </a:bodyPr>
          <a:p>
            <a:r>
              <a:rPr lang="en-US" altLang="zh-CN">
                <a:sym typeface="+mn-ea"/>
              </a:rPr>
              <a:t>animation program</a:t>
            </a:r>
            <a:endParaRPr lang="zh-CN" altLang="en-US"/>
          </a:p>
        </p:txBody>
      </p:sp>
      <p:sp>
        <p:nvSpPr>
          <p:cNvPr id="11" name="文本框 10"/>
          <p:cNvSpPr txBox="1"/>
          <p:nvPr/>
        </p:nvSpPr>
        <p:spPr>
          <a:xfrm>
            <a:off x="9138285" y="2161540"/>
            <a:ext cx="1555115" cy="645160"/>
          </a:xfrm>
          <a:prstGeom prst="rect">
            <a:avLst/>
          </a:prstGeom>
          <a:noFill/>
        </p:spPr>
        <p:txBody>
          <a:bodyPr wrap="square" rtlCol="0">
            <a:spAutoFit/>
          </a:bodyPr>
          <a:p>
            <a:r>
              <a:rPr lang="en-US" altLang="zh-CN"/>
              <a:t>SANNAN softwares</a:t>
            </a:r>
            <a:endParaRPr lang="en-US" altLang="zh-CN"/>
          </a:p>
        </p:txBody>
      </p:sp>
      <p:sp>
        <p:nvSpPr>
          <p:cNvPr id="12" name="文本框 11"/>
          <p:cNvSpPr txBox="1"/>
          <p:nvPr/>
        </p:nvSpPr>
        <p:spPr>
          <a:xfrm>
            <a:off x="1957070" y="4641215"/>
            <a:ext cx="8954135" cy="1322070"/>
          </a:xfrm>
          <a:prstGeom prst="rect">
            <a:avLst/>
          </a:prstGeom>
          <a:noFill/>
        </p:spPr>
        <p:txBody>
          <a:bodyPr wrap="square" rtlCol="0">
            <a:spAutoFit/>
          </a:bodyPr>
          <a:p>
            <a:r>
              <a:rPr lang="en-US" altLang="zh-CN" sz="2000">
                <a:latin typeface="Arial" panose="020B0604020202020204" pitchFamily="34" charset="0"/>
                <a:cs typeface="Arial" panose="020B0604020202020204" pitchFamily="34" charset="0"/>
                <a:sym typeface="+mn-ea"/>
              </a:rPr>
              <a:t>4. Engineers use our software to convert black and white animation files into animation programs based on the drawings of the light box.</a:t>
            </a:r>
            <a:br>
              <a:rPr lang="en-US" altLang="zh-CN" sz="2000">
                <a:latin typeface="Arial" panose="020B0604020202020204" pitchFamily="34" charset="0"/>
                <a:cs typeface="Arial" panose="020B0604020202020204" pitchFamily="34" charset="0"/>
                <a:sym typeface="+mn-ea"/>
              </a:rPr>
            </a:br>
            <a:br>
              <a:rPr lang="en-US" altLang="zh-CN" sz="2000">
                <a:latin typeface="Arial" panose="020B0604020202020204" pitchFamily="34" charset="0"/>
                <a:cs typeface="Arial" panose="020B0604020202020204" pitchFamily="34" charset="0"/>
                <a:sym typeface="+mn-ea"/>
              </a:rPr>
            </a:br>
            <a:r>
              <a:rPr lang="en-US" altLang="zh-CN" sz="2000">
                <a:latin typeface="Arial" panose="020B0604020202020204" pitchFamily="34" charset="0"/>
                <a:cs typeface="Arial" panose="020B0604020202020204" pitchFamily="34" charset="0"/>
                <a:sym typeface="+mn-ea"/>
              </a:rPr>
              <a:t>Finally we will have the </a:t>
            </a:r>
            <a:r>
              <a:rPr lang="en-US" altLang="zh-CN" sz="2000">
                <a:solidFill>
                  <a:srgbClr val="FF0000"/>
                </a:solidFill>
                <a:latin typeface="Arial" panose="020B0604020202020204" pitchFamily="34" charset="0"/>
                <a:cs typeface="Arial" panose="020B0604020202020204" pitchFamily="34" charset="0"/>
                <a:sym typeface="+mn-ea"/>
              </a:rPr>
              <a:t>LDX suffix</a:t>
            </a:r>
            <a:r>
              <a:rPr lang="en-US" altLang="zh-CN" sz="2000">
                <a:latin typeface="Arial" panose="020B0604020202020204" pitchFamily="34" charset="0"/>
                <a:cs typeface="Arial" panose="020B0604020202020204" pitchFamily="34" charset="0"/>
                <a:sym typeface="+mn-ea"/>
              </a:rPr>
              <a:t> animation program.</a:t>
            </a:r>
            <a:endParaRPr lang="zh-CN" altLang="en-US" sz="200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0" y="6735350"/>
            <a:ext cx="1199819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 name="矩形: 圆角 4"/>
          <p:cNvSpPr/>
          <p:nvPr/>
        </p:nvSpPr>
        <p:spPr>
          <a:xfrm>
            <a:off x="11955676" y="6632773"/>
            <a:ext cx="205154" cy="205154"/>
          </a:xfrm>
          <a:prstGeom prst="roundRect">
            <a:avLst>
              <a:gd name="adj" fmla="val 26632"/>
            </a:avLst>
          </a:prstGeom>
          <a:solidFill>
            <a:srgbClr val="2C5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rgbClr val="2E313D"/>
              </a:solidFill>
              <a:latin typeface="微软雅黑" panose="020B0503020204020204" pitchFamily="34" charset="-122"/>
              <a:ea typeface="微软雅黑" panose="020B0503020204020204" pitchFamily="34" charset="-122"/>
            </a:endParaRPr>
          </a:p>
        </p:txBody>
      </p:sp>
      <p:sp>
        <p:nvSpPr>
          <p:cNvPr id="6" name="矩形 5"/>
          <p:cNvSpPr/>
          <p:nvPr/>
        </p:nvSpPr>
        <p:spPr>
          <a:xfrm>
            <a:off x="11857799" y="6659722"/>
            <a:ext cx="401063" cy="1512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15DC01DB-9276-43C4-9F6A-26192206E6DF}" type="slidenum">
              <a:rPr lang="en-US" altLang="zh-CN" sz="1000" smtClean="0">
                <a:solidFill>
                  <a:schemeClr val="bg1"/>
                </a:solidFill>
                <a:latin typeface="微软雅黑" panose="020B0503020204020204" pitchFamily="34" charset="-122"/>
                <a:ea typeface="微软雅黑" panose="020B0503020204020204" pitchFamily="34" charset="-122"/>
              </a:rPr>
            </a:fld>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
            </p:custDataLst>
          </p:nvPr>
        </p:nvSpPr>
        <p:spPr>
          <a:xfrm>
            <a:off x="8632825" y="6151245"/>
            <a:ext cx="3453130" cy="398780"/>
          </a:xfrm>
          <a:prstGeom prst="rect">
            <a:avLst/>
          </a:prstGeom>
          <a:noFill/>
        </p:spPr>
        <p:txBody>
          <a:bodyPr wrap="square" rtlCol="0" anchor="t">
            <a:spAutoFit/>
          </a:bodyPr>
          <a:p>
            <a:r>
              <a:rPr lang="en-US" altLang="zh-CN" sz="2000">
                <a:solidFill>
                  <a:schemeClr val="bg1"/>
                </a:solidFill>
                <a:latin typeface="Arial" panose="020B0604020202020204" pitchFamily="34" charset="0"/>
                <a:cs typeface="Arial" panose="020B0604020202020204" pitchFamily="34" charset="0"/>
              </a:rPr>
              <a:t>Web:</a:t>
            </a:r>
            <a:r>
              <a:rPr lang="zh-CN" altLang="en-US" sz="2000">
                <a:solidFill>
                  <a:schemeClr val="bg1"/>
                </a:solidFill>
                <a:latin typeface="Arial" panose="020B0604020202020204" pitchFamily="34" charset="0"/>
                <a:cs typeface="Arial" panose="020B0604020202020204" pitchFamily="34" charset="0"/>
              </a:rPr>
              <a:t>https://www.snkjcn.com</a:t>
            </a:r>
            <a:endParaRPr lang="zh-CN" altLang="en-US" sz="2000">
              <a:solidFill>
                <a:schemeClr val="bg1"/>
              </a:solidFill>
              <a:latin typeface="Arial" panose="020B0604020202020204" pitchFamily="34" charset="0"/>
              <a:cs typeface="Arial" panose="020B0604020202020204" pitchFamily="34" charset="0"/>
            </a:endParaRPr>
          </a:p>
        </p:txBody>
      </p:sp>
      <p:pic>
        <p:nvPicPr>
          <p:cNvPr id="7" name="图片 6" descr="彩色-左右结构-空白底-大尺寸图片"/>
          <p:cNvPicPr>
            <a:picLocks noChangeAspect="1"/>
          </p:cNvPicPr>
          <p:nvPr/>
        </p:nvPicPr>
        <p:blipFill>
          <a:blip r:embed="rId2"/>
          <a:srcRect l="9147" t="31906" r="5017" b="33282"/>
          <a:stretch>
            <a:fillRect/>
          </a:stretch>
        </p:blipFill>
        <p:spPr>
          <a:xfrm>
            <a:off x="0" y="0"/>
            <a:ext cx="2444115" cy="991235"/>
          </a:xfrm>
          <a:prstGeom prst="rect">
            <a:avLst/>
          </a:prstGeom>
        </p:spPr>
      </p:pic>
      <p:pic>
        <p:nvPicPr>
          <p:cNvPr id="2" name="图片 1"/>
          <p:cNvPicPr>
            <a:picLocks noChangeAspect="1"/>
          </p:cNvPicPr>
          <p:nvPr/>
        </p:nvPicPr>
        <p:blipFill>
          <a:blip r:embed="rId3"/>
          <a:stretch>
            <a:fillRect/>
          </a:stretch>
        </p:blipFill>
        <p:spPr>
          <a:xfrm>
            <a:off x="6814185" y="433705"/>
            <a:ext cx="4337050" cy="5634990"/>
          </a:xfrm>
          <a:prstGeom prst="rect">
            <a:avLst/>
          </a:prstGeom>
        </p:spPr>
      </p:pic>
      <p:sp>
        <p:nvSpPr>
          <p:cNvPr id="10" name="文本框 9"/>
          <p:cNvSpPr txBox="1"/>
          <p:nvPr/>
        </p:nvSpPr>
        <p:spPr>
          <a:xfrm>
            <a:off x="833755" y="865505"/>
            <a:ext cx="1221105" cy="460375"/>
          </a:xfrm>
          <a:prstGeom prst="rect">
            <a:avLst/>
          </a:prstGeom>
          <a:noFill/>
        </p:spPr>
        <p:txBody>
          <a:bodyPr wrap="square" rtlCol="0">
            <a:spAutoFit/>
          </a:bodyPr>
          <a:p>
            <a:r>
              <a:rPr lang="en-US" altLang="zh-CN" sz="2400" b="1">
                <a:solidFill>
                  <a:srgbClr val="00B050"/>
                </a:solidFill>
                <a:latin typeface="Arial" panose="020B0604020202020204" pitchFamily="34" charset="0"/>
                <a:cs typeface="Arial" panose="020B0604020202020204" pitchFamily="34" charset="0"/>
              </a:rPr>
              <a:t>Step 5</a:t>
            </a:r>
            <a:endParaRPr lang="en-US" altLang="zh-CN" sz="2400" b="1">
              <a:solidFill>
                <a:srgbClr val="00B050"/>
              </a:solidFill>
              <a:latin typeface="Arial" panose="020B0604020202020204" pitchFamily="34" charset="0"/>
              <a:cs typeface="Arial" panose="020B0604020202020204" pitchFamily="34" charset="0"/>
            </a:endParaRPr>
          </a:p>
        </p:txBody>
      </p:sp>
      <p:sp>
        <p:nvSpPr>
          <p:cNvPr id="8" name="文本框 7"/>
          <p:cNvSpPr txBox="1"/>
          <p:nvPr/>
        </p:nvSpPr>
        <p:spPr>
          <a:xfrm>
            <a:off x="1270000" y="1771650"/>
            <a:ext cx="4952365" cy="3169285"/>
          </a:xfrm>
          <a:prstGeom prst="rect">
            <a:avLst/>
          </a:prstGeom>
          <a:noFill/>
        </p:spPr>
        <p:txBody>
          <a:bodyPr wrap="square" rtlCol="0">
            <a:spAutoFit/>
          </a:bodyPr>
          <a:p>
            <a:r>
              <a:rPr lang="en-US" altLang="zh-CN" sz="2000">
                <a:latin typeface="Arial" panose="020B0604020202020204" pitchFamily="34" charset="0"/>
                <a:cs typeface="Arial" panose="020B0604020202020204" pitchFamily="34" charset="0"/>
                <a:sym typeface="+mn-ea"/>
              </a:rPr>
              <a:t>5.We send the animation program to the client. The customer saves the animation program to the TF card according to the following steps. </a:t>
            </a:r>
            <a:br>
              <a:rPr lang="en-US" altLang="zh-CN" sz="2000">
                <a:latin typeface="Arial" panose="020B0604020202020204" pitchFamily="34" charset="0"/>
                <a:cs typeface="Arial" panose="020B0604020202020204" pitchFamily="34" charset="0"/>
                <a:sym typeface="+mn-ea"/>
              </a:rPr>
            </a:br>
            <a:br>
              <a:rPr lang="en-US" altLang="zh-CN" sz="2000">
                <a:latin typeface="Arial" panose="020B0604020202020204" pitchFamily="34" charset="0"/>
                <a:cs typeface="Arial" panose="020B0604020202020204" pitchFamily="34" charset="0"/>
                <a:sym typeface="+mn-ea"/>
              </a:rPr>
            </a:br>
            <a:r>
              <a:rPr lang="en-US" altLang="zh-CN" sz="2000">
                <a:latin typeface="Arial" panose="020B0604020202020204" pitchFamily="34" charset="0"/>
                <a:cs typeface="Arial" panose="020B0604020202020204" pitchFamily="34" charset="0"/>
                <a:sym typeface="+mn-ea"/>
              </a:rPr>
              <a:t>6. Finally, insert the TF card into the light box controller, and the light box will display the animation effect you want after the power is turned on.</a:t>
            </a:r>
            <a:endParaRPr lang="en-US" altLang="zh-CN" sz="2000">
              <a:latin typeface="Arial" panose="020B0604020202020204" pitchFamily="34" charset="0"/>
              <a:cs typeface="Arial" panose="020B0604020202020204" pitchFamily="34" charset="0"/>
            </a:endParaRPr>
          </a:p>
          <a:p>
            <a:endParaRPr lang="zh-CN" altLang="en-US" sz="200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PP_MARK_KEY" val="d97448d3-d9b1-4304-bf86-4a29288c598c"/>
  <p:tag name="COMMONDATA" val="eyJjb3VudCI6MiwiaGRpZCI6ImQyMjhlMGUxOTNhZmEyODZjYzI5NjFlODdiOTY2Y2RiIiwidXNlckNvdW50IjoxfQ=="/>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MEDIACOVER_FLAG" val="1"/>
  <p:tag name="KSO_WM_UNIT_MEDIACOVER_BTN_STATE" val="1"/>
  <p:tag name="KSO_WM_UNIT_MEDIACOVER_BTNRECT" val="0*0*0*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自定义 520">
      <a:dk1>
        <a:sysClr val="windowText" lastClr="000000"/>
      </a:dk1>
      <a:lt1>
        <a:sysClr val="window" lastClr="FFFFFF"/>
      </a:lt1>
      <a:dk2>
        <a:srgbClr val="44546A"/>
      </a:dk2>
      <a:lt2>
        <a:srgbClr val="E7E6E6"/>
      </a:lt2>
      <a:accent1>
        <a:srgbClr val="26AA4B"/>
      </a:accent1>
      <a:accent2>
        <a:srgbClr val="6D7B65"/>
      </a:accent2>
      <a:accent3>
        <a:srgbClr val="53AACF"/>
      </a:accent3>
      <a:accent4>
        <a:srgbClr val="FFAC33"/>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2732</Words>
  <Application>WPS 演示</Application>
  <PresentationFormat>宽屏</PresentationFormat>
  <Paragraphs>100</Paragraphs>
  <Slides>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vt:i4>
      </vt:variant>
    </vt:vector>
  </HeadingPairs>
  <TitlesOfParts>
    <vt:vector size="19" baseType="lpstr">
      <vt:lpstr>Arial</vt:lpstr>
      <vt:lpstr>宋体</vt:lpstr>
      <vt:lpstr>Wingdings</vt:lpstr>
      <vt:lpstr>Times New Roman</vt:lpstr>
      <vt:lpstr>汉仪铸字美心体简</vt:lpstr>
      <vt:lpstr>微软雅黑</vt:lpstr>
      <vt:lpstr>Arial Unicode MS</vt:lpstr>
      <vt:lpstr>等线 Light</vt:lpstr>
      <vt:lpstr>等线</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xiaofan Zhou</dc:creator>
  <cp:lastModifiedBy>Aliya-SN dynamic light box</cp:lastModifiedBy>
  <cp:revision>11</cp:revision>
  <dcterms:created xsi:type="dcterms:W3CDTF">2020-01-15T12:17:00Z</dcterms:created>
  <dcterms:modified xsi:type="dcterms:W3CDTF">2024-12-18T03:51:27Z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8E0187E4993E40569F3BC5B8E15E740F_13</vt:lpwstr>
  </property>
  <property fmtid="{D5CDD505-2E9C-101B-9397-08002B2CF9AE}" pid="3" name="KSOProductBuildVer">
    <vt:lpwstr>2052-12.1.0.19302</vt:lpwstr>
  </property>
  <property fmtid="{D5CDD505-2E9C-101B-9397-08002B2CF9AE}" pid="4" name="KSOTemplateUUID">
    <vt:lpwstr>v1.0_mb_syFqpJXbPVYCMCf+wDV3Vg==</vt:lpwstr>
  </property>
</Properties>
</file>